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9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DA4A8-6F7A-45A6-A659-67EB9D26816B}" type="doc">
      <dgm:prSet loTypeId="urn:microsoft.com/office/officeart/2005/8/layout/default" loCatId="Inbo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A8E2A64-CA31-4739-8661-12D56A4B1E01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It is looking into something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EB3B9A2C-8359-4479-ACED-07E14FF33FA1}" type="parTrans" cxnId="{C228F793-9638-4655-A3BB-53A171999C1A}">
      <dgm:prSet/>
      <dgm:spPr/>
      <dgm:t>
        <a:bodyPr/>
        <a:lstStyle/>
        <a:p>
          <a:endParaRPr lang="en-US"/>
        </a:p>
      </dgm:t>
    </dgm:pt>
    <dgm:pt modelId="{B2132792-0823-4529-81E2-9DDC858D583F}" type="sibTrans" cxnId="{C228F793-9638-4655-A3BB-53A171999C1A}">
      <dgm:prSet/>
      <dgm:spPr/>
      <dgm:t>
        <a:bodyPr/>
        <a:lstStyle/>
        <a:p>
          <a:endParaRPr lang="en-US"/>
        </a:p>
      </dgm:t>
    </dgm:pt>
    <dgm:pt modelId="{58E5DD80-9AF1-4FD8-876B-2C3B34370CBA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Looking for something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BECE3C0-679D-44FB-99AA-0DFDDB926E4C}" type="parTrans" cxnId="{782CFC0E-8FFF-4B6D-BE85-F661281E03F0}">
      <dgm:prSet/>
      <dgm:spPr/>
      <dgm:t>
        <a:bodyPr/>
        <a:lstStyle/>
        <a:p>
          <a:endParaRPr lang="en-US"/>
        </a:p>
      </dgm:t>
    </dgm:pt>
    <dgm:pt modelId="{15036D86-CA80-4E2A-AE7A-06F8F631F1FE}" type="sibTrans" cxnId="{782CFC0E-8FFF-4B6D-BE85-F661281E03F0}">
      <dgm:prSet/>
      <dgm:spPr/>
      <dgm:t>
        <a:bodyPr/>
        <a:lstStyle/>
        <a:p>
          <a:endParaRPr lang="en-US"/>
        </a:p>
      </dgm:t>
    </dgm:pt>
    <dgm:pt modelId="{21EF0C65-5204-4BF0-80D2-9A9E5C7A1FA8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Comparing and contrasting things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4D814037-5FBF-4FEC-BBE5-62F2430382EF}" type="parTrans" cxnId="{21C410CC-D3F2-4C08-BAAE-B3711FB4F284}">
      <dgm:prSet/>
      <dgm:spPr/>
      <dgm:t>
        <a:bodyPr/>
        <a:lstStyle/>
        <a:p>
          <a:endParaRPr lang="en-US"/>
        </a:p>
      </dgm:t>
    </dgm:pt>
    <dgm:pt modelId="{70016609-CE05-4A49-91AB-7227B5DD5426}" type="sibTrans" cxnId="{21C410CC-D3F2-4C08-BAAE-B3711FB4F284}">
      <dgm:prSet/>
      <dgm:spPr/>
      <dgm:t>
        <a:bodyPr/>
        <a:lstStyle/>
        <a:p>
          <a:endParaRPr lang="en-US"/>
        </a:p>
      </dgm:t>
    </dgm:pt>
    <dgm:pt modelId="{677ECC52-44C9-4627-92E2-29FC04F50557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Finding out more information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72478795-C1C6-4934-BD30-553917533264}" type="parTrans" cxnId="{A1C75C8C-4013-422A-A6CC-99C59F3E0B2C}">
      <dgm:prSet/>
      <dgm:spPr/>
      <dgm:t>
        <a:bodyPr/>
        <a:lstStyle/>
        <a:p>
          <a:endParaRPr lang="en-US"/>
        </a:p>
      </dgm:t>
    </dgm:pt>
    <dgm:pt modelId="{FE7A38D8-82A1-4C5B-AADE-E3E3D5A99BBB}" type="sibTrans" cxnId="{A1C75C8C-4013-422A-A6CC-99C59F3E0B2C}">
      <dgm:prSet/>
      <dgm:spPr/>
      <dgm:t>
        <a:bodyPr/>
        <a:lstStyle/>
        <a:p>
          <a:endParaRPr lang="en-US"/>
        </a:p>
      </dgm:t>
    </dgm:pt>
    <dgm:pt modelId="{D6F9D1B9-8673-4F46-8CC6-6A823559A4FC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Counting things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31F39401-A7C9-457F-A2D4-776256D82FA9}" type="parTrans" cxnId="{3A0960F9-ED7A-48CF-86C7-8143B079E010}">
      <dgm:prSet/>
      <dgm:spPr/>
      <dgm:t>
        <a:bodyPr/>
        <a:lstStyle/>
        <a:p>
          <a:endParaRPr lang="en-US"/>
        </a:p>
      </dgm:t>
    </dgm:pt>
    <dgm:pt modelId="{8DBA2647-216F-489C-B65B-E11ED4BC29AA}" type="sibTrans" cxnId="{3A0960F9-ED7A-48CF-86C7-8143B079E010}">
      <dgm:prSet/>
      <dgm:spPr/>
      <dgm:t>
        <a:bodyPr/>
        <a:lstStyle/>
        <a:p>
          <a:endParaRPr lang="en-US"/>
        </a:p>
      </dgm:t>
    </dgm:pt>
    <dgm:pt modelId="{4E7EE89E-F656-4C2A-96D4-D1B4C03CBBC0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Making enquiries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8B2D76FD-A444-49D9-BF08-3BC33CC734D4}" type="parTrans" cxnId="{6A1B8128-1642-43B7-8BC5-6E58E3B11F18}">
      <dgm:prSet/>
      <dgm:spPr/>
      <dgm:t>
        <a:bodyPr/>
        <a:lstStyle/>
        <a:p>
          <a:endParaRPr lang="en-US"/>
        </a:p>
      </dgm:t>
    </dgm:pt>
    <dgm:pt modelId="{20947DFB-DD68-445D-A905-C1AD0B5E0B59}" type="sibTrans" cxnId="{6A1B8128-1642-43B7-8BC5-6E58E3B11F18}">
      <dgm:prSet/>
      <dgm:spPr/>
      <dgm:t>
        <a:bodyPr/>
        <a:lstStyle/>
        <a:p>
          <a:endParaRPr lang="en-US"/>
        </a:p>
      </dgm:t>
    </dgm:pt>
    <dgm:pt modelId="{DF7536A3-E6E9-4DFE-B37B-75AB6F6B7C10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Being curious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D4AFA6C-B400-4A37-9C6B-89E8DCAF6783}" type="parTrans" cxnId="{37F6F987-6AF2-44E5-9843-85C5A8A8C775}">
      <dgm:prSet/>
      <dgm:spPr/>
      <dgm:t>
        <a:bodyPr/>
        <a:lstStyle/>
        <a:p>
          <a:endParaRPr lang="en-US"/>
        </a:p>
      </dgm:t>
    </dgm:pt>
    <dgm:pt modelId="{3D2EF477-C4D7-4841-A5E5-ED97ABECA07C}" type="sibTrans" cxnId="{37F6F987-6AF2-44E5-9843-85C5A8A8C775}">
      <dgm:prSet/>
      <dgm:spPr/>
      <dgm:t>
        <a:bodyPr/>
        <a:lstStyle/>
        <a:p>
          <a:endParaRPr lang="en-US"/>
        </a:p>
      </dgm:t>
    </dgm:pt>
    <dgm:pt modelId="{D68E622A-883A-4F0A-B9ED-A9AC56EA52AE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Finding out what people think, do and want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AD984463-1927-4821-9EE0-33A3EDFA6939}" type="parTrans" cxnId="{B1594A77-14D5-449C-AB21-F5B1498505E5}">
      <dgm:prSet/>
      <dgm:spPr/>
      <dgm:t>
        <a:bodyPr/>
        <a:lstStyle/>
        <a:p>
          <a:endParaRPr lang="en-US"/>
        </a:p>
      </dgm:t>
    </dgm:pt>
    <dgm:pt modelId="{A80ACE14-A42A-4229-A730-6D4A53534848}" type="sibTrans" cxnId="{B1594A77-14D5-449C-AB21-F5B1498505E5}">
      <dgm:prSet/>
      <dgm:spPr/>
      <dgm:t>
        <a:bodyPr/>
        <a:lstStyle/>
        <a:p>
          <a:endParaRPr lang="en-US"/>
        </a:p>
      </dgm:t>
    </dgm:pt>
    <dgm:pt modelId="{2AF56424-023B-4F98-BCC5-29816C1E39C1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Finding out what works and what doesn’t work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241BC082-8BDB-4013-884F-9B577BA7B0FA}" type="parTrans" cxnId="{1FC2FB28-9076-4856-A5C2-797C486F47CB}">
      <dgm:prSet/>
      <dgm:spPr/>
      <dgm:t>
        <a:bodyPr/>
        <a:lstStyle/>
        <a:p>
          <a:endParaRPr lang="en-US"/>
        </a:p>
      </dgm:t>
    </dgm:pt>
    <dgm:pt modelId="{ED812BB7-E3E9-4EF6-93A1-D4B8CD27B856}" type="sibTrans" cxnId="{1FC2FB28-9076-4856-A5C2-797C486F47CB}">
      <dgm:prSet/>
      <dgm:spPr/>
      <dgm:t>
        <a:bodyPr/>
        <a:lstStyle/>
        <a:p>
          <a:endParaRPr lang="en-US"/>
        </a:p>
      </dgm:t>
    </dgm:pt>
    <dgm:pt modelId="{5FDC3731-B94A-4D50-9CFB-D80A4941D4EC}" type="pres">
      <dgm:prSet presAssocID="{2E0DA4A8-6F7A-45A6-A659-67EB9D26816B}" presName="diagram" presStyleCnt="0">
        <dgm:presLayoutVars>
          <dgm:dir/>
          <dgm:resizeHandles val="exact"/>
        </dgm:presLayoutVars>
      </dgm:prSet>
      <dgm:spPr/>
    </dgm:pt>
    <dgm:pt modelId="{3DF62A52-EEF1-409C-9780-ED6CC9F80726}" type="pres">
      <dgm:prSet presAssocID="{2A8E2A64-CA31-4739-8661-12D56A4B1E01}" presName="node" presStyleLbl="node1" presStyleIdx="0" presStyleCnt="9">
        <dgm:presLayoutVars>
          <dgm:bulletEnabled val="1"/>
        </dgm:presLayoutVars>
      </dgm:prSet>
      <dgm:spPr/>
    </dgm:pt>
    <dgm:pt modelId="{74247940-46A3-47E6-9124-8A01EE746E8A}" type="pres">
      <dgm:prSet presAssocID="{B2132792-0823-4529-81E2-9DDC858D583F}" presName="sibTrans" presStyleCnt="0"/>
      <dgm:spPr/>
    </dgm:pt>
    <dgm:pt modelId="{CA1EFD11-7F88-4BB2-BE13-60CA70697BD5}" type="pres">
      <dgm:prSet presAssocID="{58E5DD80-9AF1-4FD8-876B-2C3B34370CBA}" presName="node" presStyleLbl="node1" presStyleIdx="1" presStyleCnt="9" custLinFactNeighborX="1300">
        <dgm:presLayoutVars>
          <dgm:bulletEnabled val="1"/>
        </dgm:presLayoutVars>
      </dgm:prSet>
      <dgm:spPr/>
    </dgm:pt>
    <dgm:pt modelId="{89334044-B8C5-4165-87A4-0F5702A32D5E}" type="pres">
      <dgm:prSet presAssocID="{15036D86-CA80-4E2A-AE7A-06F8F631F1FE}" presName="sibTrans" presStyleCnt="0"/>
      <dgm:spPr/>
    </dgm:pt>
    <dgm:pt modelId="{9C13E0D7-4841-4FCC-BA12-C6B19AE1532E}" type="pres">
      <dgm:prSet presAssocID="{21EF0C65-5204-4BF0-80D2-9A9E5C7A1FA8}" presName="node" presStyleLbl="node1" presStyleIdx="2" presStyleCnt="9">
        <dgm:presLayoutVars>
          <dgm:bulletEnabled val="1"/>
        </dgm:presLayoutVars>
      </dgm:prSet>
      <dgm:spPr/>
    </dgm:pt>
    <dgm:pt modelId="{C20DDF5A-1BBB-4BCD-AAC2-703E5FE34A90}" type="pres">
      <dgm:prSet presAssocID="{70016609-CE05-4A49-91AB-7227B5DD5426}" presName="sibTrans" presStyleCnt="0"/>
      <dgm:spPr/>
    </dgm:pt>
    <dgm:pt modelId="{020F8DD8-9AFE-4796-86DB-95E8C8A68BDF}" type="pres">
      <dgm:prSet presAssocID="{677ECC52-44C9-4627-92E2-29FC04F50557}" presName="node" presStyleLbl="node1" presStyleIdx="3" presStyleCnt="9">
        <dgm:presLayoutVars>
          <dgm:bulletEnabled val="1"/>
        </dgm:presLayoutVars>
      </dgm:prSet>
      <dgm:spPr/>
    </dgm:pt>
    <dgm:pt modelId="{C0E08089-A189-4BA2-91B7-C30B8AEDFC7B}" type="pres">
      <dgm:prSet presAssocID="{FE7A38D8-82A1-4C5B-AADE-E3E3D5A99BBB}" presName="sibTrans" presStyleCnt="0"/>
      <dgm:spPr/>
    </dgm:pt>
    <dgm:pt modelId="{164F237E-28C4-448F-9671-78CBE6F1E6B0}" type="pres">
      <dgm:prSet presAssocID="{D6F9D1B9-8673-4F46-8CC6-6A823559A4FC}" presName="node" presStyleLbl="node1" presStyleIdx="4" presStyleCnt="9">
        <dgm:presLayoutVars>
          <dgm:bulletEnabled val="1"/>
        </dgm:presLayoutVars>
      </dgm:prSet>
      <dgm:spPr/>
    </dgm:pt>
    <dgm:pt modelId="{DEDBD7BF-19F9-4242-A50A-9993BB7651E6}" type="pres">
      <dgm:prSet presAssocID="{8DBA2647-216F-489C-B65B-E11ED4BC29AA}" presName="sibTrans" presStyleCnt="0"/>
      <dgm:spPr/>
    </dgm:pt>
    <dgm:pt modelId="{A59474B7-CE62-48C1-B6C6-92FFF2182278}" type="pres">
      <dgm:prSet presAssocID="{4E7EE89E-F656-4C2A-96D4-D1B4C03CBBC0}" presName="node" presStyleLbl="node1" presStyleIdx="5" presStyleCnt="9">
        <dgm:presLayoutVars>
          <dgm:bulletEnabled val="1"/>
        </dgm:presLayoutVars>
      </dgm:prSet>
      <dgm:spPr/>
    </dgm:pt>
    <dgm:pt modelId="{46147AA4-0B3E-4B90-BACA-D8E60D5B5B3A}" type="pres">
      <dgm:prSet presAssocID="{20947DFB-DD68-445D-A905-C1AD0B5E0B59}" presName="sibTrans" presStyleCnt="0"/>
      <dgm:spPr/>
    </dgm:pt>
    <dgm:pt modelId="{9BD05ABF-C296-494E-81DE-528724E7FBF5}" type="pres">
      <dgm:prSet presAssocID="{DF7536A3-E6E9-4DFE-B37B-75AB6F6B7C10}" presName="node" presStyleLbl="node1" presStyleIdx="6" presStyleCnt="9" custLinFactNeighborX="1950" custLinFactNeighborY="-1084">
        <dgm:presLayoutVars>
          <dgm:bulletEnabled val="1"/>
        </dgm:presLayoutVars>
      </dgm:prSet>
      <dgm:spPr/>
    </dgm:pt>
    <dgm:pt modelId="{ADE0F50B-D71C-4C47-B61B-4AFD31CA13A5}" type="pres">
      <dgm:prSet presAssocID="{3D2EF477-C4D7-4841-A5E5-ED97ABECA07C}" presName="sibTrans" presStyleCnt="0"/>
      <dgm:spPr/>
    </dgm:pt>
    <dgm:pt modelId="{94BE0850-68E7-4FAC-89A3-A7443CD90179}" type="pres">
      <dgm:prSet presAssocID="{D68E622A-883A-4F0A-B9ED-A9AC56EA52AE}" presName="node" presStyleLbl="node1" presStyleIdx="7" presStyleCnt="9">
        <dgm:presLayoutVars>
          <dgm:bulletEnabled val="1"/>
        </dgm:presLayoutVars>
      </dgm:prSet>
      <dgm:spPr/>
    </dgm:pt>
    <dgm:pt modelId="{B62D1877-0521-408D-B0E7-AD9788343E71}" type="pres">
      <dgm:prSet presAssocID="{A80ACE14-A42A-4229-A730-6D4A53534848}" presName="sibTrans" presStyleCnt="0"/>
      <dgm:spPr/>
    </dgm:pt>
    <dgm:pt modelId="{1D2E701F-A7BB-4075-9346-E286424D5DBA}" type="pres">
      <dgm:prSet presAssocID="{2AF56424-023B-4F98-BCC5-29816C1E39C1}" presName="node" presStyleLbl="node1" presStyleIdx="8" presStyleCnt="9">
        <dgm:presLayoutVars>
          <dgm:bulletEnabled val="1"/>
        </dgm:presLayoutVars>
      </dgm:prSet>
      <dgm:spPr/>
    </dgm:pt>
  </dgm:ptLst>
  <dgm:cxnLst>
    <dgm:cxn modelId="{FC91700B-313B-4575-A7EE-BE3711958796}" type="presOf" srcId="{DF7536A3-E6E9-4DFE-B37B-75AB6F6B7C10}" destId="{9BD05ABF-C296-494E-81DE-528724E7FBF5}" srcOrd="0" destOrd="0" presId="urn:microsoft.com/office/officeart/2005/8/layout/default"/>
    <dgm:cxn modelId="{782CFC0E-8FFF-4B6D-BE85-F661281E03F0}" srcId="{2E0DA4A8-6F7A-45A6-A659-67EB9D26816B}" destId="{58E5DD80-9AF1-4FD8-876B-2C3B34370CBA}" srcOrd="1" destOrd="0" parTransId="{5BECE3C0-679D-44FB-99AA-0DFDDB926E4C}" sibTransId="{15036D86-CA80-4E2A-AE7A-06F8F631F1FE}"/>
    <dgm:cxn modelId="{BF433D27-C88A-48F6-9B54-8A92E58DC6F6}" type="presOf" srcId="{2AF56424-023B-4F98-BCC5-29816C1E39C1}" destId="{1D2E701F-A7BB-4075-9346-E286424D5DBA}" srcOrd="0" destOrd="0" presId="urn:microsoft.com/office/officeart/2005/8/layout/default"/>
    <dgm:cxn modelId="{6A1B8128-1642-43B7-8BC5-6E58E3B11F18}" srcId="{2E0DA4A8-6F7A-45A6-A659-67EB9D26816B}" destId="{4E7EE89E-F656-4C2A-96D4-D1B4C03CBBC0}" srcOrd="5" destOrd="0" parTransId="{8B2D76FD-A444-49D9-BF08-3BC33CC734D4}" sibTransId="{20947DFB-DD68-445D-A905-C1AD0B5E0B59}"/>
    <dgm:cxn modelId="{1FC2FB28-9076-4856-A5C2-797C486F47CB}" srcId="{2E0DA4A8-6F7A-45A6-A659-67EB9D26816B}" destId="{2AF56424-023B-4F98-BCC5-29816C1E39C1}" srcOrd="8" destOrd="0" parTransId="{241BC082-8BDB-4013-884F-9B577BA7B0FA}" sibTransId="{ED812BB7-E3E9-4EF6-93A1-D4B8CD27B856}"/>
    <dgm:cxn modelId="{F496F532-CBFC-41E9-B1E5-0F09D1C39A6F}" type="presOf" srcId="{2A8E2A64-CA31-4739-8661-12D56A4B1E01}" destId="{3DF62A52-EEF1-409C-9780-ED6CC9F80726}" srcOrd="0" destOrd="0" presId="urn:microsoft.com/office/officeart/2005/8/layout/default"/>
    <dgm:cxn modelId="{E895DA37-24EB-4681-8F35-AD3AB6877D50}" type="presOf" srcId="{4E7EE89E-F656-4C2A-96D4-D1B4C03CBBC0}" destId="{A59474B7-CE62-48C1-B6C6-92FFF2182278}" srcOrd="0" destOrd="0" presId="urn:microsoft.com/office/officeart/2005/8/layout/default"/>
    <dgm:cxn modelId="{F91C7C60-8F72-4494-8D5D-A066AD3E37F6}" type="presOf" srcId="{2E0DA4A8-6F7A-45A6-A659-67EB9D26816B}" destId="{5FDC3731-B94A-4D50-9CFB-D80A4941D4EC}" srcOrd="0" destOrd="0" presId="urn:microsoft.com/office/officeart/2005/8/layout/default"/>
    <dgm:cxn modelId="{B1594A77-14D5-449C-AB21-F5B1498505E5}" srcId="{2E0DA4A8-6F7A-45A6-A659-67EB9D26816B}" destId="{D68E622A-883A-4F0A-B9ED-A9AC56EA52AE}" srcOrd="7" destOrd="0" parTransId="{AD984463-1927-4821-9EE0-33A3EDFA6939}" sibTransId="{A80ACE14-A42A-4229-A730-6D4A53534848}"/>
    <dgm:cxn modelId="{37F6F987-6AF2-44E5-9843-85C5A8A8C775}" srcId="{2E0DA4A8-6F7A-45A6-A659-67EB9D26816B}" destId="{DF7536A3-E6E9-4DFE-B37B-75AB6F6B7C10}" srcOrd="6" destOrd="0" parTransId="{FD4AFA6C-B400-4A37-9C6B-89E8DCAF6783}" sibTransId="{3D2EF477-C4D7-4841-A5E5-ED97ABECA07C}"/>
    <dgm:cxn modelId="{8FD5EB8B-D70C-4A44-A290-4558687D4B5A}" type="presOf" srcId="{21EF0C65-5204-4BF0-80D2-9A9E5C7A1FA8}" destId="{9C13E0D7-4841-4FCC-BA12-C6B19AE1532E}" srcOrd="0" destOrd="0" presId="urn:microsoft.com/office/officeart/2005/8/layout/default"/>
    <dgm:cxn modelId="{A1C75C8C-4013-422A-A6CC-99C59F3E0B2C}" srcId="{2E0DA4A8-6F7A-45A6-A659-67EB9D26816B}" destId="{677ECC52-44C9-4627-92E2-29FC04F50557}" srcOrd="3" destOrd="0" parTransId="{72478795-C1C6-4934-BD30-553917533264}" sibTransId="{FE7A38D8-82A1-4C5B-AADE-E3E3D5A99BBB}"/>
    <dgm:cxn modelId="{C228F793-9638-4655-A3BB-53A171999C1A}" srcId="{2E0DA4A8-6F7A-45A6-A659-67EB9D26816B}" destId="{2A8E2A64-CA31-4739-8661-12D56A4B1E01}" srcOrd="0" destOrd="0" parTransId="{EB3B9A2C-8359-4479-ACED-07E14FF33FA1}" sibTransId="{B2132792-0823-4529-81E2-9DDC858D583F}"/>
    <dgm:cxn modelId="{F85EAC99-5FE5-44BD-892F-2388683DAE5B}" type="presOf" srcId="{D6F9D1B9-8673-4F46-8CC6-6A823559A4FC}" destId="{164F237E-28C4-448F-9671-78CBE6F1E6B0}" srcOrd="0" destOrd="0" presId="urn:microsoft.com/office/officeart/2005/8/layout/default"/>
    <dgm:cxn modelId="{35B51AB5-8446-428F-BA57-4FF2127F659E}" type="presOf" srcId="{677ECC52-44C9-4627-92E2-29FC04F50557}" destId="{020F8DD8-9AFE-4796-86DB-95E8C8A68BDF}" srcOrd="0" destOrd="0" presId="urn:microsoft.com/office/officeart/2005/8/layout/default"/>
    <dgm:cxn modelId="{9A956CB8-B546-423E-B917-324E5C59FE64}" type="presOf" srcId="{D68E622A-883A-4F0A-B9ED-A9AC56EA52AE}" destId="{94BE0850-68E7-4FAC-89A3-A7443CD90179}" srcOrd="0" destOrd="0" presId="urn:microsoft.com/office/officeart/2005/8/layout/default"/>
    <dgm:cxn modelId="{21C410CC-D3F2-4C08-BAAE-B3711FB4F284}" srcId="{2E0DA4A8-6F7A-45A6-A659-67EB9D26816B}" destId="{21EF0C65-5204-4BF0-80D2-9A9E5C7A1FA8}" srcOrd="2" destOrd="0" parTransId="{4D814037-5FBF-4FEC-BBE5-62F2430382EF}" sibTransId="{70016609-CE05-4A49-91AB-7227B5DD5426}"/>
    <dgm:cxn modelId="{604733CD-FD3E-4186-A027-A66ECADF36FA}" type="presOf" srcId="{58E5DD80-9AF1-4FD8-876B-2C3B34370CBA}" destId="{CA1EFD11-7F88-4BB2-BE13-60CA70697BD5}" srcOrd="0" destOrd="0" presId="urn:microsoft.com/office/officeart/2005/8/layout/default"/>
    <dgm:cxn modelId="{3A0960F9-ED7A-48CF-86C7-8143B079E010}" srcId="{2E0DA4A8-6F7A-45A6-A659-67EB9D26816B}" destId="{D6F9D1B9-8673-4F46-8CC6-6A823559A4FC}" srcOrd="4" destOrd="0" parTransId="{31F39401-A7C9-457F-A2D4-776256D82FA9}" sibTransId="{8DBA2647-216F-489C-B65B-E11ED4BC29AA}"/>
    <dgm:cxn modelId="{03FCA95E-8BC9-4D3F-B704-93EDFF080A36}" type="presParOf" srcId="{5FDC3731-B94A-4D50-9CFB-D80A4941D4EC}" destId="{3DF62A52-EEF1-409C-9780-ED6CC9F80726}" srcOrd="0" destOrd="0" presId="urn:microsoft.com/office/officeart/2005/8/layout/default"/>
    <dgm:cxn modelId="{A0EEB94C-8803-4A08-BC00-FA7D6F6A539B}" type="presParOf" srcId="{5FDC3731-B94A-4D50-9CFB-D80A4941D4EC}" destId="{74247940-46A3-47E6-9124-8A01EE746E8A}" srcOrd="1" destOrd="0" presId="urn:microsoft.com/office/officeart/2005/8/layout/default"/>
    <dgm:cxn modelId="{002C1752-61C7-4D12-AD65-F9A894F23D0E}" type="presParOf" srcId="{5FDC3731-B94A-4D50-9CFB-D80A4941D4EC}" destId="{CA1EFD11-7F88-4BB2-BE13-60CA70697BD5}" srcOrd="2" destOrd="0" presId="urn:microsoft.com/office/officeart/2005/8/layout/default"/>
    <dgm:cxn modelId="{9B47E37B-A91C-43B3-9B3D-F6E118EBABDB}" type="presParOf" srcId="{5FDC3731-B94A-4D50-9CFB-D80A4941D4EC}" destId="{89334044-B8C5-4165-87A4-0F5702A32D5E}" srcOrd="3" destOrd="0" presId="urn:microsoft.com/office/officeart/2005/8/layout/default"/>
    <dgm:cxn modelId="{AFC2A33A-D213-4C58-BF67-1333104150AB}" type="presParOf" srcId="{5FDC3731-B94A-4D50-9CFB-D80A4941D4EC}" destId="{9C13E0D7-4841-4FCC-BA12-C6B19AE1532E}" srcOrd="4" destOrd="0" presId="urn:microsoft.com/office/officeart/2005/8/layout/default"/>
    <dgm:cxn modelId="{68FDBA1F-FF2D-4AAC-8539-671DA473906A}" type="presParOf" srcId="{5FDC3731-B94A-4D50-9CFB-D80A4941D4EC}" destId="{C20DDF5A-1BBB-4BCD-AAC2-703E5FE34A90}" srcOrd="5" destOrd="0" presId="urn:microsoft.com/office/officeart/2005/8/layout/default"/>
    <dgm:cxn modelId="{2DFE67B5-DC97-4B5B-8863-34DC9E2EA17B}" type="presParOf" srcId="{5FDC3731-B94A-4D50-9CFB-D80A4941D4EC}" destId="{020F8DD8-9AFE-4796-86DB-95E8C8A68BDF}" srcOrd="6" destOrd="0" presId="urn:microsoft.com/office/officeart/2005/8/layout/default"/>
    <dgm:cxn modelId="{C1FD01D2-90BF-4F8A-82FE-C88A2760BB1D}" type="presParOf" srcId="{5FDC3731-B94A-4D50-9CFB-D80A4941D4EC}" destId="{C0E08089-A189-4BA2-91B7-C30B8AEDFC7B}" srcOrd="7" destOrd="0" presId="urn:microsoft.com/office/officeart/2005/8/layout/default"/>
    <dgm:cxn modelId="{8A53C8A3-06CB-4A91-BF38-A8EFF4C0F066}" type="presParOf" srcId="{5FDC3731-B94A-4D50-9CFB-D80A4941D4EC}" destId="{164F237E-28C4-448F-9671-78CBE6F1E6B0}" srcOrd="8" destOrd="0" presId="urn:microsoft.com/office/officeart/2005/8/layout/default"/>
    <dgm:cxn modelId="{DBBDFFFC-BD8C-45ED-B63A-97D134C51336}" type="presParOf" srcId="{5FDC3731-B94A-4D50-9CFB-D80A4941D4EC}" destId="{DEDBD7BF-19F9-4242-A50A-9993BB7651E6}" srcOrd="9" destOrd="0" presId="urn:microsoft.com/office/officeart/2005/8/layout/default"/>
    <dgm:cxn modelId="{2E0138B2-29AC-4087-88E1-2A77E82D7264}" type="presParOf" srcId="{5FDC3731-B94A-4D50-9CFB-D80A4941D4EC}" destId="{A59474B7-CE62-48C1-B6C6-92FFF2182278}" srcOrd="10" destOrd="0" presId="urn:microsoft.com/office/officeart/2005/8/layout/default"/>
    <dgm:cxn modelId="{141F7640-A2F4-4107-9B9E-E7382F1ECDAD}" type="presParOf" srcId="{5FDC3731-B94A-4D50-9CFB-D80A4941D4EC}" destId="{46147AA4-0B3E-4B90-BACA-D8E60D5B5B3A}" srcOrd="11" destOrd="0" presId="urn:microsoft.com/office/officeart/2005/8/layout/default"/>
    <dgm:cxn modelId="{64C99D92-5AF9-4788-B210-E0D05D1E31EB}" type="presParOf" srcId="{5FDC3731-B94A-4D50-9CFB-D80A4941D4EC}" destId="{9BD05ABF-C296-494E-81DE-528724E7FBF5}" srcOrd="12" destOrd="0" presId="urn:microsoft.com/office/officeart/2005/8/layout/default"/>
    <dgm:cxn modelId="{5FA7846B-9464-4E97-A0CB-577260CF1D9D}" type="presParOf" srcId="{5FDC3731-B94A-4D50-9CFB-D80A4941D4EC}" destId="{ADE0F50B-D71C-4C47-B61B-4AFD31CA13A5}" srcOrd="13" destOrd="0" presId="urn:microsoft.com/office/officeart/2005/8/layout/default"/>
    <dgm:cxn modelId="{B748E6DE-C7C5-4D58-9ABD-0F78AF430EA9}" type="presParOf" srcId="{5FDC3731-B94A-4D50-9CFB-D80A4941D4EC}" destId="{94BE0850-68E7-4FAC-89A3-A7443CD90179}" srcOrd="14" destOrd="0" presId="urn:microsoft.com/office/officeart/2005/8/layout/default"/>
    <dgm:cxn modelId="{CD7F0985-96D2-4E27-9A52-90D0D3B700B9}" type="presParOf" srcId="{5FDC3731-B94A-4D50-9CFB-D80A4941D4EC}" destId="{B62D1877-0521-408D-B0E7-AD9788343E71}" srcOrd="15" destOrd="0" presId="urn:microsoft.com/office/officeart/2005/8/layout/default"/>
    <dgm:cxn modelId="{CBB6135F-D6A7-4F20-941C-144D5307B1B8}" type="presParOf" srcId="{5FDC3731-B94A-4D50-9CFB-D80A4941D4EC}" destId="{1D2E701F-A7BB-4075-9346-E286424D5DBA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28ADD2-2ACD-4E09-AF5B-F3BD837A0840}" type="doc">
      <dgm:prSet loTypeId="urn:microsoft.com/office/officeart/2005/8/layout/vList5" loCatId="Inbo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57E65D2-48F7-4738-8084-3DA30AF2902F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Thoughts and opinions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1AFA88C5-2BB1-43EC-AEEF-F33530C631F6}" type="parTrans" cxnId="{9AF6E548-8BF9-4A6D-9FC4-0B2BE9852FDE}">
      <dgm:prSet/>
      <dgm:spPr/>
      <dgm:t>
        <a:bodyPr/>
        <a:lstStyle/>
        <a:p>
          <a:endParaRPr lang="en-US"/>
        </a:p>
      </dgm:t>
    </dgm:pt>
    <dgm:pt modelId="{B7220A7E-FA31-4751-A689-0CBD3FAB76B6}" type="sibTrans" cxnId="{9AF6E548-8BF9-4A6D-9FC4-0B2BE9852FDE}">
      <dgm:prSet/>
      <dgm:spPr/>
      <dgm:t>
        <a:bodyPr/>
        <a:lstStyle/>
        <a:p>
          <a:endParaRPr lang="en-US"/>
        </a:p>
      </dgm:t>
    </dgm:pt>
    <dgm:pt modelId="{30B2D33D-C913-4B75-8FBE-D555861F0BDA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Events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03F112E-EF06-4747-B19E-81F6A0ADDFCB}" type="parTrans" cxnId="{CCC38BFD-12B7-4814-A87A-27428AC4D5D6}">
      <dgm:prSet/>
      <dgm:spPr/>
      <dgm:t>
        <a:bodyPr/>
        <a:lstStyle/>
        <a:p>
          <a:endParaRPr lang="en-US"/>
        </a:p>
      </dgm:t>
    </dgm:pt>
    <dgm:pt modelId="{F4DE83AA-121F-4E9A-9BE1-B10515CB7EEA}" type="sibTrans" cxnId="{CCC38BFD-12B7-4814-A87A-27428AC4D5D6}">
      <dgm:prSet/>
      <dgm:spPr/>
      <dgm:t>
        <a:bodyPr/>
        <a:lstStyle/>
        <a:p>
          <a:endParaRPr lang="en-US"/>
        </a:p>
      </dgm:t>
    </dgm:pt>
    <dgm:pt modelId="{9ACB0195-EA99-4BBE-980C-E21B16FECDE1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People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03F7FC8-FAB3-4FBC-ACAD-C9B16223C451}" type="parTrans" cxnId="{43278F01-2FEF-49D2-93D7-144D2523339C}">
      <dgm:prSet/>
      <dgm:spPr/>
      <dgm:t>
        <a:bodyPr/>
        <a:lstStyle/>
        <a:p>
          <a:endParaRPr lang="en-US"/>
        </a:p>
      </dgm:t>
    </dgm:pt>
    <dgm:pt modelId="{F4270BB8-B923-474B-9C7D-CE2AF6E092B0}" type="sibTrans" cxnId="{43278F01-2FEF-49D2-93D7-144D2523339C}">
      <dgm:prSet/>
      <dgm:spPr/>
      <dgm:t>
        <a:bodyPr/>
        <a:lstStyle/>
        <a:p>
          <a:endParaRPr lang="en-US"/>
        </a:p>
      </dgm:t>
    </dgm:pt>
    <dgm:pt modelId="{C3436442-B5EE-40B8-B341-BA2D71201957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Attitudes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E218C0E4-1998-4C04-894D-67959FC96277}" type="parTrans" cxnId="{CA14C490-F8BE-490F-9AEB-B14862C1D9B4}">
      <dgm:prSet/>
      <dgm:spPr/>
      <dgm:t>
        <a:bodyPr/>
        <a:lstStyle/>
        <a:p>
          <a:endParaRPr lang="en-US"/>
        </a:p>
      </dgm:t>
    </dgm:pt>
    <dgm:pt modelId="{E44A465B-CAA4-4623-A083-D4E5E4197457}" type="sibTrans" cxnId="{CA14C490-F8BE-490F-9AEB-B14862C1D9B4}">
      <dgm:prSet/>
      <dgm:spPr/>
      <dgm:t>
        <a:bodyPr/>
        <a:lstStyle/>
        <a:p>
          <a:endParaRPr lang="en-US"/>
        </a:p>
      </dgm:t>
    </dgm:pt>
    <dgm:pt modelId="{686AFF03-70A4-42B5-97EE-B673FD123885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  <a:latin typeface="Comic Sans MS" panose="030F0702030302020204" pitchFamily="66" charset="0"/>
            </a:rPr>
            <a:t>Culture</a:t>
          </a:r>
          <a:endParaRPr lang="en-US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BE183104-08A6-498C-BFC4-3F05DCDB2D5E}" type="parTrans" cxnId="{647D51B6-DC8A-44EF-BEB2-48BBF90CD90E}">
      <dgm:prSet/>
      <dgm:spPr/>
      <dgm:t>
        <a:bodyPr/>
        <a:lstStyle/>
        <a:p>
          <a:endParaRPr lang="en-US"/>
        </a:p>
      </dgm:t>
    </dgm:pt>
    <dgm:pt modelId="{BBDDD75D-1C51-4598-9717-90F91538B6BF}" type="sibTrans" cxnId="{647D51B6-DC8A-44EF-BEB2-48BBF90CD90E}">
      <dgm:prSet/>
      <dgm:spPr/>
      <dgm:t>
        <a:bodyPr/>
        <a:lstStyle/>
        <a:p>
          <a:endParaRPr lang="en-US"/>
        </a:p>
      </dgm:t>
    </dgm:pt>
    <dgm:pt modelId="{123FF4F8-D490-4609-8BE3-6D08DBCD1DFA}" type="pres">
      <dgm:prSet presAssocID="{D728ADD2-2ACD-4E09-AF5B-F3BD837A0840}" presName="Name0" presStyleCnt="0">
        <dgm:presLayoutVars>
          <dgm:dir/>
          <dgm:animLvl val="lvl"/>
          <dgm:resizeHandles val="exact"/>
        </dgm:presLayoutVars>
      </dgm:prSet>
      <dgm:spPr/>
    </dgm:pt>
    <dgm:pt modelId="{0C9E101D-FA57-4AD7-8F2C-1C55600FB8C2}" type="pres">
      <dgm:prSet presAssocID="{A57E65D2-48F7-4738-8084-3DA30AF2902F}" presName="linNode" presStyleCnt="0"/>
      <dgm:spPr/>
    </dgm:pt>
    <dgm:pt modelId="{4F45402D-1DEB-418A-B7D3-5B159BAC972C}" type="pres">
      <dgm:prSet presAssocID="{A57E65D2-48F7-4738-8084-3DA30AF2902F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E7A0D2EE-540B-4D49-B9B9-B05A541F5AAD}" type="pres">
      <dgm:prSet presAssocID="{B7220A7E-FA31-4751-A689-0CBD3FAB76B6}" presName="sp" presStyleCnt="0"/>
      <dgm:spPr/>
    </dgm:pt>
    <dgm:pt modelId="{648728E3-CF7C-4328-AF9A-207D04A77DA2}" type="pres">
      <dgm:prSet presAssocID="{30B2D33D-C913-4B75-8FBE-D555861F0BDA}" presName="linNode" presStyleCnt="0"/>
      <dgm:spPr/>
    </dgm:pt>
    <dgm:pt modelId="{DA0F514C-71C7-4B93-B5C2-806FE426FC27}" type="pres">
      <dgm:prSet presAssocID="{30B2D33D-C913-4B75-8FBE-D555861F0BDA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82B14970-87EE-4B94-84C7-0C1B5377AD7F}" type="pres">
      <dgm:prSet presAssocID="{F4DE83AA-121F-4E9A-9BE1-B10515CB7EEA}" presName="sp" presStyleCnt="0"/>
      <dgm:spPr/>
    </dgm:pt>
    <dgm:pt modelId="{5FBF971F-236C-4E84-A66F-FDBE4926AF43}" type="pres">
      <dgm:prSet presAssocID="{9ACB0195-EA99-4BBE-980C-E21B16FECDE1}" presName="linNode" presStyleCnt="0"/>
      <dgm:spPr/>
    </dgm:pt>
    <dgm:pt modelId="{403F821B-D969-4CAE-9F73-97233839841E}" type="pres">
      <dgm:prSet presAssocID="{9ACB0195-EA99-4BBE-980C-E21B16FECDE1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6AB0AD57-A1DD-4F09-831E-DAD4444446E5}" type="pres">
      <dgm:prSet presAssocID="{F4270BB8-B923-474B-9C7D-CE2AF6E092B0}" presName="sp" presStyleCnt="0"/>
      <dgm:spPr/>
    </dgm:pt>
    <dgm:pt modelId="{12535C85-77D7-46E4-8B1F-6EEAC122027F}" type="pres">
      <dgm:prSet presAssocID="{C3436442-B5EE-40B8-B341-BA2D71201957}" presName="linNode" presStyleCnt="0"/>
      <dgm:spPr/>
    </dgm:pt>
    <dgm:pt modelId="{EBAB0B19-5D5F-4138-844B-32FEE35EC7A7}" type="pres">
      <dgm:prSet presAssocID="{C3436442-B5EE-40B8-B341-BA2D71201957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CA72E47A-61E5-42ED-9F26-1AD7048F208A}" type="pres">
      <dgm:prSet presAssocID="{E44A465B-CAA4-4623-A083-D4E5E4197457}" presName="sp" presStyleCnt="0"/>
      <dgm:spPr/>
    </dgm:pt>
    <dgm:pt modelId="{B069DFD6-E3D2-449A-8AE2-D3249718467D}" type="pres">
      <dgm:prSet presAssocID="{686AFF03-70A4-42B5-97EE-B673FD123885}" presName="linNode" presStyleCnt="0"/>
      <dgm:spPr/>
    </dgm:pt>
    <dgm:pt modelId="{0220899A-C4CA-4859-B204-4359C4543057}" type="pres">
      <dgm:prSet presAssocID="{686AFF03-70A4-42B5-97EE-B673FD123885}" presName="parentText" presStyleLbl="node1" presStyleIdx="4" presStyleCnt="5" custLinFactNeighborX="0" custLinFactNeighborY="229">
        <dgm:presLayoutVars>
          <dgm:chMax val="1"/>
          <dgm:bulletEnabled val="1"/>
        </dgm:presLayoutVars>
      </dgm:prSet>
      <dgm:spPr/>
    </dgm:pt>
  </dgm:ptLst>
  <dgm:cxnLst>
    <dgm:cxn modelId="{43278F01-2FEF-49D2-93D7-144D2523339C}" srcId="{D728ADD2-2ACD-4E09-AF5B-F3BD837A0840}" destId="{9ACB0195-EA99-4BBE-980C-E21B16FECDE1}" srcOrd="2" destOrd="0" parTransId="{D03F7FC8-FAB3-4FBC-ACAD-C9B16223C451}" sibTransId="{F4270BB8-B923-474B-9C7D-CE2AF6E092B0}"/>
    <dgm:cxn modelId="{9AF6E548-8BF9-4A6D-9FC4-0B2BE9852FDE}" srcId="{D728ADD2-2ACD-4E09-AF5B-F3BD837A0840}" destId="{A57E65D2-48F7-4738-8084-3DA30AF2902F}" srcOrd="0" destOrd="0" parTransId="{1AFA88C5-2BB1-43EC-AEEF-F33530C631F6}" sibTransId="{B7220A7E-FA31-4751-A689-0CBD3FAB76B6}"/>
    <dgm:cxn modelId="{31FC0E7D-B5B1-4F87-B3AA-DD12E5D931E5}" type="presOf" srcId="{9ACB0195-EA99-4BBE-980C-E21B16FECDE1}" destId="{403F821B-D969-4CAE-9F73-97233839841E}" srcOrd="0" destOrd="0" presId="urn:microsoft.com/office/officeart/2005/8/layout/vList5"/>
    <dgm:cxn modelId="{EA53DB87-C6BF-40F8-B01A-7044FBA5A07F}" type="presOf" srcId="{30B2D33D-C913-4B75-8FBE-D555861F0BDA}" destId="{DA0F514C-71C7-4B93-B5C2-806FE426FC27}" srcOrd="0" destOrd="0" presId="urn:microsoft.com/office/officeart/2005/8/layout/vList5"/>
    <dgm:cxn modelId="{D067AD88-0944-4CAD-915A-78306D1E6C37}" type="presOf" srcId="{D728ADD2-2ACD-4E09-AF5B-F3BD837A0840}" destId="{123FF4F8-D490-4609-8BE3-6D08DBCD1DFA}" srcOrd="0" destOrd="0" presId="urn:microsoft.com/office/officeart/2005/8/layout/vList5"/>
    <dgm:cxn modelId="{CA14C490-F8BE-490F-9AEB-B14862C1D9B4}" srcId="{D728ADD2-2ACD-4E09-AF5B-F3BD837A0840}" destId="{C3436442-B5EE-40B8-B341-BA2D71201957}" srcOrd="3" destOrd="0" parTransId="{E218C0E4-1998-4C04-894D-67959FC96277}" sibTransId="{E44A465B-CAA4-4623-A083-D4E5E4197457}"/>
    <dgm:cxn modelId="{647D51B6-DC8A-44EF-BEB2-48BBF90CD90E}" srcId="{D728ADD2-2ACD-4E09-AF5B-F3BD837A0840}" destId="{686AFF03-70A4-42B5-97EE-B673FD123885}" srcOrd="4" destOrd="0" parTransId="{BE183104-08A6-498C-BFC4-3F05DCDB2D5E}" sibTransId="{BBDDD75D-1C51-4598-9717-90F91538B6BF}"/>
    <dgm:cxn modelId="{82EDCBC3-6902-44E4-98F4-EB59109E5D77}" type="presOf" srcId="{A57E65D2-48F7-4738-8084-3DA30AF2902F}" destId="{4F45402D-1DEB-418A-B7D3-5B159BAC972C}" srcOrd="0" destOrd="0" presId="urn:microsoft.com/office/officeart/2005/8/layout/vList5"/>
    <dgm:cxn modelId="{49D735C6-6C9E-409F-B263-A99635D9E61D}" type="presOf" srcId="{686AFF03-70A4-42B5-97EE-B673FD123885}" destId="{0220899A-C4CA-4859-B204-4359C4543057}" srcOrd="0" destOrd="0" presId="urn:microsoft.com/office/officeart/2005/8/layout/vList5"/>
    <dgm:cxn modelId="{FCB23EC7-69B3-4DF2-BA92-B43FD855B3D5}" type="presOf" srcId="{C3436442-B5EE-40B8-B341-BA2D71201957}" destId="{EBAB0B19-5D5F-4138-844B-32FEE35EC7A7}" srcOrd="0" destOrd="0" presId="urn:microsoft.com/office/officeart/2005/8/layout/vList5"/>
    <dgm:cxn modelId="{CCC38BFD-12B7-4814-A87A-27428AC4D5D6}" srcId="{D728ADD2-2ACD-4E09-AF5B-F3BD837A0840}" destId="{30B2D33D-C913-4B75-8FBE-D555861F0BDA}" srcOrd="1" destOrd="0" parTransId="{503F112E-EF06-4747-B19E-81F6A0ADDFCB}" sibTransId="{F4DE83AA-121F-4E9A-9BE1-B10515CB7EEA}"/>
    <dgm:cxn modelId="{7C60229B-DE3E-47BF-8BE4-ABA461DEC6B2}" type="presParOf" srcId="{123FF4F8-D490-4609-8BE3-6D08DBCD1DFA}" destId="{0C9E101D-FA57-4AD7-8F2C-1C55600FB8C2}" srcOrd="0" destOrd="0" presId="urn:microsoft.com/office/officeart/2005/8/layout/vList5"/>
    <dgm:cxn modelId="{B82A20E1-09F0-44D1-8D1A-BB0A91B190DB}" type="presParOf" srcId="{0C9E101D-FA57-4AD7-8F2C-1C55600FB8C2}" destId="{4F45402D-1DEB-418A-B7D3-5B159BAC972C}" srcOrd="0" destOrd="0" presId="urn:microsoft.com/office/officeart/2005/8/layout/vList5"/>
    <dgm:cxn modelId="{80E176D8-CA3D-4DA5-8BE3-309000337E26}" type="presParOf" srcId="{123FF4F8-D490-4609-8BE3-6D08DBCD1DFA}" destId="{E7A0D2EE-540B-4D49-B9B9-B05A541F5AAD}" srcOrd="1" destOrd="0" presId="urn:microsoft.com/office/officeart/2005/8/layout/vList5"/>
    <dgm:cxn modelId="{095F33DF-D209-44A2-9EE7-554D356A9665}" type="presParOf" srcId="{123FF4F8-D490-4609-8BE3-6D08DBCD1DFA}" destId="{648728E3-CF7C-4328-AF9A-207D04A77DA2}" srcOrd="2" destOrd="0" presId="urn:microsoft.com/office/officeart/2005/8/layout/vList5"/>
    <dgm:cxn modelId="{8082B2DF-F153-466F-BCD3-7F062F6C929F}" type="presParOf" srcId="{648728E3-CF7C-4328-AF9A-207D04A77DA2}" destId="{DA0F514C-71C7-4B93-B5C2-806FE426FC27}" srcOrd="0" destOrd="0" presId="urn:microsoft.com/office/officeart/2005/8/layout/vList5"/>
    <dgm:cxn modelId="{162B05D9-6C15-4F0D-B476-56F3FADCB9F5}" type="presParOf" srcId="{123FF4F8-D490-4609-8BE3-6D08DBCD1DFA}" destId="{82B14970-87EE-4B94-84C7-0C1B5377AD7F}" srcOrd="3" destOrd="0" presId="urn:microsoft.com/office/officeart/2005/8/layout/vList5"/>
    <dgm:cxn modelId="{BF3A2C03-3730-4406-9922-8ED53C23113D}" type="presParOf" srcId="{123FF4F8-D490-4609-8BE3-6D08DBCD1DFA}" destId="{5FBF971F-236C-4E84-A66F-FDBE4926AF43}" srcOrd="4" destOrd="0" presId="urn:microsoft.com/office/officeart/2005/8/layout/vList5"/>
    <dgm:cxn modelId="{98812306-A12D-4B86-B6D4-9245EDC11369}" type="presParOf" srcId="{5FBF971F-236C-4E84-A66F-FDBE4926AF43}" destId="{403F821B-D969-4CAE-9F73-97233839841E}" srcOrd="0" destOrd="0" presId="urn:microsoft.com/office/officeart/2005/8/layout/vList5"/>
    <dgm:cxn modelId="{9F41BC71-6BBB-4443-A3A9-4C3A0E000285}" type="presParOf" srcId="{123FF4F8-D490-4609-8BE3-6D08DBCD1DFA}" destId="{6AB0AD57-A1DD-4F09-831E-DAD4444446E5}" srcOrd="5" destOrd="0" presId="urn:microsoft.com/office/officeart/2005/8/layout/vList5"/>
    <dgm:cxn modelId="{69EF3366-A2AC-4EB4-B30F-0E8C9A58901C}" type="presParOf" srcId="{123FF4F8-D490-4609-8BE3-6D08DBCD1DFA}" destId="{12535C85-77D7-46E4-8B1F-6EEAC122027F}" srcOrd="6" destOrd="0" presId="urn:microsoft.com/office/officeart/2005/8/layout/vList5"/>
    <dgm:cxn modelId="{4C78B33E-AAFA-4712-9AF1-B953BA748197}" type="presParOf" srcId="{12535C85-77D7-46E4-8B1F-6EEAC122027F}" destId="{EBAB0B19-5D5F-4138-844B-32FEE35EC7A7}" srcOrd="0" destOrd="0" presId="urn:microsoft.com/office/officeart/2005/8/layout/vList5"/>
    <dgm:cxn modelId="{FE22B209-846C-4B11-A6BA-DDF01C73B9C2}" type="presParOf" srcId="{123FF4F8-D490-4609-8BE3-6D08DBCD1DFA}" destId="{CA72E47A-61E5-42ED-9F26-1AD7048F208A}" srcOrd="7" destOrd="0" presId="urn:microsoft.com/office/officeart/2005/8/layout/vList5"/>
    <dgm:cxn modelId="{4E2F2DBC-6290-4671-845E-780ACFEB0FAD}" type="presParOf" srcId="{123FF4F8-D490-4609-8BE3-6D08DBCD1DFA}" destId="{B069DFD6-E3D2-449A-8AE2-D3249718467D}" srcOrd="8" destOrd="0" presId="urn:microsoft.com/office/officeart/2005/8/layout/vList5"/>
    <dgm:cxn modelId="{3C7A0B7E-060D-4EA5-B75F-61EB532E8061}" type="presParOf" srcId="{B069DFD6-E3D2-449A-8AE2-D3249718467D}" destId="{0220899A-C4CA-4859-B204-4359C454305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7CBCB3-C1C9-4F81-A34B-0F87E6993845}" type="doc">
      <dgm:prSet loTypeId="urn:microsoft.com/office/officeart/2005/8/layout/default" loCatId="Inbo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51E1BB-945A-4849-BC05-C3AC878067BB}">
      <dgm:prSet/>
      <dgm:spPr/>
      <dgm:t>
        <a:bodyPr/>
        <a:lstStyle/>
        <a:p>
          <a:r>
            <a:rPr lang="en-IE"/>
            <a:t>A Primary Source is one that comes directly from the time being studied</a:t>
          </a:r>
          <a:endParaRPr lang="en-US"/>
        </a:p>
      </dgm:t>
    </dgm:pt>
    <dgm:pt modelId="{463530E9-7B10-4F13-AF20-CDE6296FBC63}" type="parTrans" cxnId="{9DFEE758-35B4-485A-9070-B99A9D6A5FC2}">
      <dgm:prSet/>
      <dgm:spPr/>
      <dgm:t>
        <a:bodyPr/>
        <a:lstStyle/>
        <a:p>
          <a:endParaRPr lang="en-US"/>
        </a:p>
      </dgm:t>
    </dgm:pt>
    <dgm:pt modelId="{B6E4D411-2506-411D-A296-989C62BA036B}" type="sibTrans" cxnId="{9DFEE758-35B4-485A-9070-B99A9D6A5FC2}">
      <dgm:prSet/>
      <dgm:spPr/>
      <dgm:t>
        <a:bodyPr/>
        <a:lstStyle/>
        <a:p>
          <a:endParaRPr lang="en-US"/>
        </a:p>
      </dgm:t>
    </dgm:pt>
    <dgm:pt modelId="{966E0159-DC44-4B63-9CDE-2EE4625C0433}">
      <dgm:prSet/>
      <dgm:spPr/>
      <dgm:t>
        <a:bodyPr/>
        <a:lstStyle/>
        <a:p>
          <a:r>
            <a:rPr lang="en-IE" dirty="0"/>
            <a:t>Examples of Primary Sources are diaries, autobiographies and artefacts</a:t>
          </a:r>
          <a:endParaRPr lang="en-US" dirty="0"/>
        </a:p>
      </dgm:t>
    </dgm:pt>
    <dgm:pt modelId="{2809A86B-D92A-41E1-B11D-E373FC24A048}" type="parTrans" cxnId="{F0B3A6F4-3C35-40B4-9299-66FDEBD62583}">
      <dgm:prSet/>
      <dgm:spPr/>
      <dgm:t>
        <a:bodyPr/>
        <a:lstStyle/>
        <a:p>
          <a:endParaRPr lang="en-US"/>
        </a:p>
      </dgm:t>
    </dgm:pt>
    <dgm:pt modelId="{54F5745F-636B-4FB7-9C60-46EA5AA9B95E}" type="sibTrans" cxnId="{F0B3A6F4-3C35-40B4-9299-66FDEBD62583}">
      <dgm:prSet/>
      <dgm:spPr/>
      <dgm:t>
        <a:bodyPr/>
        <a:lstStyle/>
        <a:p>
          <a:endParaRPr lang="en-US"/>
        </a:p>
      </dgm:t>
    </dgm:pt>
    <dgm:pt modelId="{CE925C37-73CA-475D-984B-066C1E07AC6C}" type="pres">
      <dgm:prSet presAssocID="{787CBCB3-C1C9-4F81-A34B-0F87E6993845}" presName="diagram" presStyleCnt="0">
        <dgm:presLayoutVars>
          <dgm:dir/>
          <dgm:resizeHandles val="exact"/>
        </dgm:presLayoutVars>
      </dgm:prSet>
      <dgm:spPr/>
    </dgm:pt>
    <dgm:pt modelId="{AFA342BE-3598-4AF0-B86F-E324FB40863A}" type="pres">
      <dgm:prSet presAssocID="{E451E1BB-945A-4849-BC05-C3AC878067BB}" presName="node" presStyleLbl="node1" presStyleIdx="0" presStyleCnt="2">
        <dgm:presLayoutVars>
          <dgm:bulletEnabled val="1"/>
        </dgm:presLayoutVars>
      </dgm:prSet>
      <dgm:spPr/>
    </dgm:pt>
    <dgm:pt modelId="{3DD0550E-EB48-4F82-805A-C8FEA1BAC24E}" type="pres">
      <dgm:prSet presAssocID="{B6E4D411-2506-411D-A296-989C62BA036B}" presName="sibTrans" presStyleCnt="0"/>
      <dgm:spPr/>
    </dgm:pt>
    <dgm:pt modelId="{3DC9A22F-0E63-4726-8DD0-F2CE4A3E46F3}" type="pres">
      <dgm:prSet presAssocID="{966E0159-DC44-4B63-9CDE-2EE4625C0433}" presName="node" presStyleLbl="node1" presStyleIdx="1" presStyleCnt="2" custLinFactNeighborX="1341" custLinFactNeighborY="-1765">
        <dgm:presLayoutVars>
          <dgm:bulletEnabled val="1"/>
        </dgm:presLayoutVars>
      </dgm:prSet>
      <dgm:spPr/>
    </dgm:pt>
  </dgm:ptLst>
  <dgm:cxnLst>
    <dgm:cxn modelId="{2A49756B-41FB-4EF7-ADB3-585456FADA37}" type="presOf" srcId="{787CBCB3-C1C9-4F81-A34B-0F87E6993845}" destId="{CE925C37-73CA-475D-984B-066C1E07AC6C}" srcOrd="0" destOrd="0" presId="urn:microsoft.com/office/officeart/2005/8/layout/default"/>
    <dgm:cxn modelId="{9DFEE758-35B4-485A-9070-B99A9D6A5FC2}" srcId="{787CBCB3-C1C9-4F81-A34B-0F87E6993845}" destId="{E451E1BB-945A-4849-BC05-C3AC878067BB}" srcOrd="0" destOrd="0" parTransId="{463530E9-7B10-4F13-AF20-CDE6296FBC63}" sibTransId="{B6E4D411-2506-411D-A296-989C62BA036B}"/>
    <dgm:cxn modelId="{914B3E89-9E01-4A1F-8FB8-216D34160397}" type="presOf" srcId="{966E0159-DC44-4B63-9CDE-2EE4625C0433}" destId="{3DC9A22F-0E63-4726-8DD0-F2CE4A3E46F3}" srcOrd="0" destOrd="0" presId="urn:microsoft.com/office/officeart/2005/8/layout/default"/>
    <dgm:cxn modelId="{A0F6C4C9-57ED-42C5-97C2-34FD759BD4A7}" type="presOf" srcId="{E451E1BB-945A-4849-BC05-C3AC878067BB}" destId="{AFA342BE-3598-4AF0-B86F-E324FB40863A}" srcOrd="0" destOrd="0" presId="urn:microsoft.com/office/officeart/2005/8/layout/default"/>
    <dgm:cxn modelId="{F0B3A6F4-3C35-40B4-9299-66FDEBD62583}" srcId="{787CBCB3-C1C9-4F81-A34B-0F87E6993845}" destId="{966E0159-DC44-4B63-9CDE-2EE4625C0433}" srcOrd="1" destOrd="0" parTransId="{2809A86B-D92A-41E1-B11D-E373FC24A048}" sibTransId="{54F5745F-636B-4FB7-9C60-46EA5AA9B95E}"/>
    <dgm:cxn modelId="{4E00F20D-FE77-42EA-9081-30BD2CECADDE}" type="presParOf" srcId="{CE925C37-73CA-475D-984B-066C1E07AC6C}" destId="{AFA342BE-3598-4AF0-B86F-E324FB40863A}" srcOrd="0" destOrd="0" presId="urn:microsoft.com/office/officeart/2005/8/layout/default"/>
    <dgm:cxn modelId="{A4746264-995D-4CC3-9AAC-AD657245F328}" type="presParOf" srcId="{CE925C37-73CA-475D-984B-066C1E07AC6C}" destId="{3DD0550E-EB48-4F82-805A-C8FEA1BAC24E}" srcOrd="1" destOrd="0" presId="urn:microsoft.com/office/officeart/2005/8/layout/default"/>
    <dgm:cxn modelId="{3E01CD48-F703-41F4-9ADF-FD7CAF9925BB}" type="presParOf" srcId="{CE925C37-73CA-475D-984B-066C1E07AC6C}" destId="{3DC9A22F-0E63-4726-8DD0-F2CE4A3E46F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A8C0F2-3FBC-4CD9-B4D8-0FE4C3DA2523}" type="doc">
      <dgm:prSet loTypeId="urn:microsoft.com/office/officeart/2005/8/layout/default" loCatId="Inbo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FECED9-819D-45D5-A778-1C0F7BF2D5C3}">
      <dgm:prSet/>
      <dgm:spPr/>
      <dgm:t>
        <a:bodyPr/>
        <a:lstStyle/>
        <a:p>
          <a:r>
            <a:rPr lang="en-IE"/>
            <a:t>A secondary source is one that is written or made after the events being studied and by someone who did not witness the events first hand</a:t>
          </a:r>
          <a:endParaRPr lang="en-US"/>
        </a:p>
      </dgm:t>
    </dgm:pt>
    <dgm:pt modelId="{E44DC576-ABB8-41D3-9FFB-A9D7592FE39F}" type="parTrans" cxnId="{2BB15610-B5B7-4814-BE55-8454B82DBB86}">
      <dgm:prSet/>
      <dgm:spPr/>
      <dgm:t>
        <a:bodyPr/>
        <a:lstStyle/>
        <a:p>
          <a:endParaRPr lang="en-US"/>
        </a:p>
      </dgm:t>
    </dgm:pt>
    <dgm:pt modelId="{7EF6CA7A-ADBC-4C46-9ECA-BB457F73C8C6}" type="sibTrans" cxnId="{2BB15610-B5B7-4814-BE55-8454B82DBB86}">
      <dgm:prSet/>
      <dgm:spPr/>
      <dgm:t>
        <a:bodyPr/>
        <a:lstStyle/>
        <a:p>
          <a:endParaRPr lang="en-US"/>
        </a:p>
      </dgm:t>
    </dgm:pt>
    <dgm:pt modelId="{023B4031-CF4C-4D9B-9D00-6F46B5642DAC}">
      <dgm:prSet custT="1"/>
      <dgm:spPr/>
      <dgm:t>
        <a:bodyPr/>
        <a:lstStyle/>
        <a:p>
          <a:r>
            <a:rPr lang="en-IE" sz="4000" dirty="0"/>
            <a:t>Examples of Secondary Sources are textbooks and biographies  </a:t>
          </a:r>
          <a:endParaRPr lang="en-US" sz="4000" dirty="0"/>
        </a:p>
      </dgm:t>
    </dgm:pt>
    <dgm:pt modelId="{49CB9539-1F5F-4651-AC21-22AAC59D2705}" type="parTrans" cxnId="{18F86ED6-6AE0-4F57-B3EC-FB8C517A1714}">
      <dgm:prSet/>
      <dgm:spPr/>
      <dgm:t>
        <a:bodyPr/>
        <a:lstStyle/>
        <a:p>
          <a:endParaRPr lang="en-US"/>
        </a:p>
      </dgm:t>
    </dgm:pt>
    <dgm:pt modelId="{C7858088-5539-480F-A8C8-35BF9E5B9E54}" type="sibTrans" cxnId="{18F86ED6-6AE0-4F57-B3EC-FB8C517A1714}">
      <dgm:prSet/>
      <dgm:spPr/>
      <dgm:t>
        <a:bodyPr/>
        <a:lstStyle/>
        <a:p>
          <a:endParaRPr lang="en-US"/>
        </a:p>
      </dgm:t>
    </dgm:pt>
    <dgm:pt modelId="{F3FFA098-278E-4266-A336-5EEEB7B473AB}" type="pres">
      <dgm:prSet presAssocID="{1FA8C0F2-3FBC-4CD9-B4D8-0FE4C3DA2523}" presName="diagram" presStyleCnt="0">
        <dgm:presLayoutVars>
          <dgm:dir/>
          <dgm:resizeHandles val="exact"/>
        </dgm:presLayoutVars>
      </dgm:prSet>
      <dgm:spPr/>
    </dgm:pt>
    <dgm:pt modelId="{059A98CD-5310-4E91-8FEC-5A7FD1A868BF}" type="pres">
      <dgm:prSet presAssocID="{B7FECED9-819D-45D5-A778-1C0F7BF2D5C3}" presName="node" presStyleLbl="node1" presStyleIdx="0" presStyleCnt="2">
        <dgm:presLayoutVars>
          <dgm:bulletEnabled val="1"/>
        </dgm:presLayoutVars>
      </dgm:prSet>
      <dgm:spPr/>
    </dgm:pt>
    <dgm:pt modelId="{EA4BE66A-45D3-41C8-B780-2225FE44021D}" type="pres">
      <dgm:prSet presAssocID="{7EF6CA7A-ADBC-4C46-9ECA-BB457F73C8C6}" presName="sibTrans" presStyleCnt="0"/>
      <dgm:spPr/>
    </dgm:pt>
    <dgm:pt modelId="{259840B4-9ADB-4455-B1A0-00057FF8F8A0}" type="pres">
      <dgm:prSet presAssocID="{023B4031-CF4C-4D9B-9D00-6F46B5642DAC}" presName="node" presStyleLbl="node1" presStyleIdx="1" presStyleCnt="2">
        <dgm:presLayoutVars>
          <dgm:bulletEnabled val="1"/>
        </dgm:presLayoutVars>
      </dgm:prSet>
      <dgm:spPr/>
    </dgm:pt>
  </dgm:ptLst>
  <dgm:cxnLst>
    <dgm:cxn modelId="{2BB15610-B5B7-4814-BE55-8454B82DBB86}" srcId="{1FA8C0F2-3FBC-4CD9-B4D8-0FE4C3DA2523}" destId="{B7FECED9-819D-45D5-A778-1C0F7BF2D5C3}" srcOrd="0" destOrd="0" parTransId="{E44DC576-ABB8-41D3-9FFB-A9D7592FE39F}" sibTransId="{7EF6CA7A-ADBC-4C46-9ECA-BB457F73C8C6}"/>
    <dgm:cxn modelId="{DD8DBB60-DB8E-4A19-A096-34265AF1EEA9}" type="presOf" srcId="{023B4031-CF4C-4D9B-9D00-6F46B5642DAC}" destId="{259840B4-9ADB-4455-B1A0-00057FF8F8A0}" srcOrd="0" destOrd="0" presId="urn:microsoft.com/office/officeart/2005/8/layout/default"/>
    <dgm:cxn modelId="{51A3F999-01D6-4FD8-93AF-859A8D49B447}" type="presOf" srcId="{B7FECED9-819D-45D5-A778-1C0F7BF2D5C3}" destId="{059A98CD-5310-4E91-8FEC-5A7FD1A868BF}" srcOrd="0" destOrd="0" presId="urn:microsoft.com/office/officeart/2005/8/layout/default"/>
    <dgm:cxn modelId="{12295F9F-157D-4AA4-BC72-01C0D15772FE}" type="presOf" srcId="{1FA8C0F2-3FBC-4CD9-B4D8-0FE4C3DA2523}" destId="{F3FFA098-278E-4266-A336-5EEEB7B473AB}" srcOrd="0" destOrd="0" presId="urn:microsoft.com/office/officeart/2005/8/layout/default"/>
    <dgm:cxn modelId="{18F86ED6-6AE0-4F57-B3EC-FB8C517A1714}" srcId="{1FA8C0F2-3FBC-4CD9-B4D8-0FE4C3DA2523}" destId="{023B4031-CF4C-4D9B-9D00-6F46B5642DAC}" srcOrd="1" destOrd="0" parTransId="{49CB9539-1F5F-4651-AC21-22AAC59D2705}" sibTransId="{C7858088-5539-480F-A8C8-35BF9E5B9E54}"/>
    <dgm:cxn modelId="{857CE76C-758A-486D-A993-E673695AE7F3}" type="presParOf" srcId="{F3FFA098-278E-4266-A336-5EEEB7B473AB}" destId="{059A98CD-5310-4E91-8FEC-5A7FD1A868BF}" srcOrd="0" destOrd="0" presId="urn:microsoft.com/office/officeart/2005/8/layout/default"/>
    <dgm:cxn modelId="{5F4C0D28-FC39-424E-A0AA-4217C4D5E8EA}" type="presParOf" srcId="{F3FFA098-278E-4266-A336-5EEEB7B473AB}" destId="{EA4BE66A-45D3-41C8-B780-2225FE44021D}" srcOrd="1" destOrd="0" presId="urn:microsoft.com/office/officeart/2005/8/layout/default"/>
    <dgm:cxn modelId="{0CCE9C32-7729-4188-B542-762FF3E35B0B}" type="presParOf" srcId="{F3FFA098-278E-4266-A336-5EEEB7B473AB}" destId="{259840B4-9ADB-4455-B1A0-00057FF8F8A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F62A52-EEF1-409C-9780-ED6CC9F80726}">
      <dsp:nvSpPr>
        <dsp:cNvPr id="0" name=""/>
        <dsp:cNvSpPr/>
      </dsp:nvSpPr>
      <dsp:spPr>
        <a:xfrm>
          <a:off x="875187" y="2062"/>
          <a:ext cx="2038424" cy="12230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It is looking into something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875187" y="2062"/>
        <a:ext cx="2038424" cy="1223054"/>
      </dsp:txXfrm>
    </dsp:sp>
    <dsp:sp modelId="{CA1EFD11-7F88-4BB2-BE13-60CA70697BD5}">
      <dsp:nvSpPr>
        <dsp:cNvPr id="0" name=""/>
        <dsp:cNvSpPr/>
      </dsp:nvSpPr>
      <dsp:spPr>
        <a:xfrm>
          <a:off x="3143953" y="2062"/>
          <a:ext cx="2038424" cy="1223054"/>
        </a:xfrm>
        <a:prstGeom prst="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Looking for something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143953" y="2062"/>
        <a:ext cx="2038424" cy="1223054"/>
      </dsp:txXfrm>
    </dsp:sp>
    <dsp:sp modelId="{9C13E0D7-4841-4FCC-BA12-C6B19AE1532E}">
      <dsp:nvSpPr>
        <dsp:cNvPr id="0" name=""/>
        <dsp:cNvSpPr/>
      </dsp:nvSpPr>
      <dsp:spPr>
        <a:xfrm>
          <a:off x="5359721" y="2062"/>
          <a:ext cx="2038424" cy="1223054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Comparing and contrasting things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5359721" y="2062"/>
        <a:ext cx="2038424" cy="1223054"/>
      </dsp:txXfrm>
    </dsp:sp>
    <dsp:sp modelId="{020F8DD8-9AFE-4796-86DB-95E8C8A68BDF}">
      <dsp:nvSpPr>
        <dsp:cNvPr id="0" name=""/>
        <dsp:cNvSpPr/>
      </dsp:nvSpPr>
      <dsp:spPr>
        <a:xfrm>
          <a:off x="7601988" y="2062"/>
          <a:ext cx="2038424" cy="1223054"/>
        </a:xfrm>
        <a:prstGeom prst="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Finding out more information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7601988" y="2062"/>
        <a:ext cx="2038424" cy="1223054"/>
      </dsp:txXfrm>
    </dsp:sp>
    <dsp:sp modelId="{164F237E-28C4-448F-9671-78CBE6F1E6B0}">
      <dsp:nvSpPr>
        <dsp:cNvPr id="0" name=""/>
        <dsp:cNvSpPr/>
      </dsp:nvSpPr>
      <dsp:spPr>
        <a:xfrm>
          <a:off x="875187" y="1428959"/>
          <a:ext cx="2038424" cy="1223054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Counting things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875187" y="1428959"/>
        <a:ext cx="2038424" cy="1223054"/>
      </dsp:txXfrm>
    </dsp:sp>
    <dsp:sp modelId="{A59474B7-CE62-48C1-B6C6-92FFF2182278}">
      <dsp:nvSpPr>
        <dsp:cNvPr id="0" name=""/>
        <dsp:cNvSpPr/>
      </dsp:nvSpPr>
      <dsp:spPr>
        <a:xfrm>
          <a:off x="3117454" y="1428959"/>
          <a:ext cx="2038424" cy="1223054"/>
        </a:xfrm>
        <a:prstGeom prst="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Making enquiries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117454" y="1428959"/>
        <a:ext cx="2038424" cy="1223054"/>
      </dsp:txXfrm>
    </dsp:sp>
    <dsp:sp modelId="{9BD05ABF-C296-494E-81DE-528724E7FBF5}">
      <dsp:nvSpPr>
        <dsp:cNvPr id="0" name=""/>
        <dsp:cNvSpPr/>
      </dsp:nvSpPr>
      <dsp:spPr>
        <a:xfrm>
          <a:off x="5399470" y="1415701"/>
          <a:ext cx="2038424" cy="1223054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Being curious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5399470" y="1415701"/>
        <a:ext cx="2038424" cy="1223054"/>
      </dsp:txXfrm>
    </dsp:sp>
    <dsp:sp modelId="{94BE0850-68E7-4FAC-89A3-A7443CD90179}">
      <dsp:nvSpPr>
        <dsp:cNvPr id="0" name=""/>
        <dsp:cNvSpPr/>
      </dsp:nvSpPr>
      <dsp:spPr>
        <a:xfrm>
          <a:off x="7601988" y="1428959"/>
          <a:ext cx="2038424" cy="1223054"/>
        </a:xfrm>
        <a:prstGeom prst="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Finding out what people think, do and want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7601988" y="1428959"/>
        <a:ext cx="2038424" cy="1223054"/>
      </dsp:txXfrm>
    </dsp:sp>
    <dsp:sp modelId="{1D2E701F-A7BB-4075-9346-E286424D5DBA}">
      <dsp:nvSpPr>
        <dsp:cNvPr id="0" name=""/>
        <dsp:cNvSpPr/>
      </dsp:nvSpPr>
      <dsp:spPr>
        <a:xfrm>
          <a:off x="4238587" y="2855856"/>
          <a:ext cx="2038424" cy="1223054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900" kern="1200" dirty="0">
              <a:solidFill>
                <a:schemeClr val="tx1"/>
              </a:solidFill>
              <a:latin typeface="Comic Sans MS" panose="030F0702030302020204" pitchFamily="66" charset="0"/>
            </a:rPr>
            <a:t>Finding out what works and what doesn’t work</a:t>
          </a:r>
          <a:endParaRPr lang="en-US" sz="19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4238587" y="2855856"/>
        <a:ext cx="2038424" cy="1223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45402D-1DEB-418A-B7D3-5B159BAC972C}">
      <dsp:nvSpPr>
        <dsp:cNvPr id="0" name=""/>
        <dsp:cNvSpPr/>
      </dsp:nvSpPr>
      <dsp:spPr>
        <a:xfrm>
          <a:off x="2006091" y="2448"/>
          <a:ext cx="2256853" cy="10706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>
              <a:solidFill>
                <a:schemeClr val="tx1"/>
              </a:solidFill>
              <a:latin typeface="Comic Sans MS" panose="030F0702030302020204" pitchFamily="66" charset="0"/>
            </a:rPr>
            <a:t>Thoughts and opinions</a:t>
          </a:r>
          <a:endParaRPr lang="en-US" sz="27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2058354" y="54711"/>
        <a:ext cx="2152327" cy="966094"/>
      </dsp:txXfrm>
    </dsp:sp>
    <dsp:sp modelId="{DA0F514C-71C7-4B93-B5C2-806FE426FC27}">
      <dsp:nvSpPr>
        <dsp:cNvPr id="0" name=""/>
        <dsp:cNvSpPr/>
      </dsp:nvSpPr>
      <dsp:spPr>
        <a:xfrm>
          <a:off x="2006091" y="1126600"/>
          <a:ext cx="2256853" cy="107062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>
              <a:solidFill>
                <a:schemeClr val="tx1"/>
              </a:solidFill>
              <a:latin typeface="Comic Sans MS" panose="030F0702030302020204" pitchFamily="66" charset="0"/>
            </a:rPr>
            <a:t>Events</a:t>
          </a:r>
          <a:endParaRPr lang="en-US" sz="27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2058354" y="1178863"/>
        <a:ext cx="2152327" cy="966094"/>
      </dsp:txXfrm>
    </dsp:sp>
    <dsp:sp modelId="{403F821B-D969-4CAE-9F73-97233839841E}">
      <dsp:nvSpPr>
        <dsp:cNvPr id="0" name=""/>
        <dsp:cNvSpPr/>
      </dsp:nvSpPr>
      <dsp:spPr>
        <a:xfrm>
          <a:off x="2006091" y="2250752"/>
          <a:ext cx="2256853" cy="107062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>
              <a:solidFill>
                <a:schemeClr val="tx1"/>
              </a:solidFill>
              <a:latin typeface="Comic Sans MS" panose="030F0702030302020204" pitchFamily="66" charset="0"/>
            </a:rPr>
            <a:t>People</a:t>
          </a:r>
          <a:endParaRPr lang="en-US" sz="27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2058354" y="2303015"/>
        <a:ext cx="2152327" cy="966094"/>
      </dsp:txXfrm>
    </dsp:sp>
    <dsp:sp modelId="{EBAB0B19-5D5F-4138-844B-32FEE35EC7A7}">
      <dsp:nvSpPr>
        <dsp:cNvPr id="0" name=""/>
        <dsp:cNvSpPr/>
      </dsp:nvSpPr>
      <dsp:spPr>
        <a:xfrm>
          <a:off x="2006091" y="3374903"/>
          <a:ext cx="2256853" cy="107062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>
              <a:solidFill>
                <a:schemeClr val="tx1"/>
              </a:solidFill>
              <a:latin typeface="Comic Sans MS" panose="030F0702030302020204" pitchFamily="66" charset="0"/>
            </a:rPr>
            <a:t>Attitudes</a:t>
          </a:r>
          <a:endParaRPr lang="en-US" sz="27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2058354" y="3427166"/>
        <a:ext cx="2152327" cy="966094"/>
      </dsp:txXfrm>
    </dsp:sp>
    <dsp:sp modelId="{0220899A-C4CA-4859-B204-4359C4543057}">
      <dsp:nvSpPr>
        <dsp:cNvPr id="0" name=""/>
        <dsp:cNvSpPr/>
      </dsp:nvSpPr>
      <dsp:spPr>
        <a:xfrm>
          <a:off x="2006091" y="4501504"/>
          <a:ext cx="2256853" cy="10706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700" kern="1200" dirty="0">
              <a:solidFill>
                <a:schemeClr val="tx1"/>
              </a:solidFill>
              <a:latin typeface="Comic Sans MS" panose="030F0702030302020204" pitchFamily="66" charset="0"/>
            </a:rPr>
            <a:t>Culture</a:t>
          </a:r>
          <a:endParaRPr lang="en-US" sz="27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2058354" y="4553767"/>
        <a:ext cx="2152327" cy="966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342BE-3598-4AF0-B86F-E324FB40863A}">
      <dsp:nvSpPr>
        <dsp:cNvPr id="0" name=""/>
        <dsp:cNvSpPr/>
      </dsp:nvSpPr>
      <dsp:spPr>
        <a:xfrm>
          <a:off x="1283" y="538625"/>
          <a:ext cx="5006206" cy="30037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4400" kern="1200"/>
            <a:t>A Primary Source is one that comes directly from the time being studied</a:t>
          </a:r>
          <a:endParaRPr lang="en-US" sz="4400" kern="1200"/>
        </a:p>
      </dsp:txBody>
      <dsp:txXfrm>
        <a:off x="1283" y="538625"/>
        <a:ext cx="5006206" cy="3003723"/>
      </dsp:txXfrm>
    </dsp:sp>
    <dsp:sp modelId="{3DC9A22F-0E63-4726-8DD0-F2CE4A3E46F3}">
      <dsp:nvSpPr>
        <dsp:cNvPr id="0" name=""/>
        <dsp:cNvSpPr/>
      </dsp:nvSpPr>
      <dsp:spPr>
        <a:xfrm>
          <a:off x="5509393" y="485609"/>
          <a:ext cx="5006206" cy="300372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4400" kern="1200" dirty="0"/>
            <a:t>Examples of Primary Sources are diaries, autobiographies and artefacts</a:t>
          </a:r>
          <a:endParaRPr lang="en-US" sz="4400" kern="1200" dirty="0"/>
        </a:p>
      </dsp:txBody>
      <dsp:txXfrm>
        <a:off x="5509393" y="485609"/>
        <a:ext cx="5006206" cy="30037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9A98CD-5310-4E91-8FEC-5A7FD1A868BF}">
      <dsp:nvSpPr>
        <dsp:cNvPr id="0" name=""/>
        <dsp:cNvSpPr/>
      </dsp:nvSpPr>
      <dsp:spPr>
        <a:xfrm>
          <a:off x="1283" y="538625"/>
          <a:ext cx="5006206" cy="30037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200" kern="1200"/>
            <a:t>A secondary source is one that is written or made after the events being studied and by someone who did not witness the events first hand</a:t>
          </a:r>
          <a:endParaRPr lang="en-US" sz="3200" kern="1200"/>
        </a:p>
      </dsp:txBody>
      <dsp:txXfrm>
        <a:off x="1283" y="538625"/>
        <a:ext cx="5006206" cy="3003723"/>
      </dsp:txXfrm>
    </dsp:sp>
    <dsp:sp modelId="{259840B4-9ADB-4455-B1A0-00057FF8F8A0}">
      <dsp:nvSpPr>
        <dsp:cNvPr id="0" name=""/>
        <dsp:cNvSpPr/>
      </dsp:nvSpPr>
      <dsp:spPr>
        <a:xfrm>
          <a:off x="5508110" y="538625"/>
          <a:ext cx="5006206" cy="300372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4000" kern="1200" dirty="0"/>
            <a:t>Examples of Secondary Sources are textbooks and biographies  </a:t>
          </a:r>
          <a:endParaRPr lang="en-US" sz="4000" kern="1200" dirty="0"/>
        </a:p>
      </dsp:txBody>
      <dsp:txXfrm>
        <a:off x="5508110" y="538625"/>
        <a:ext cx="5006206" cy="30037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1683C-B5BC-4707-9DD6-1584A1DFC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11DEE-6B89-49EC-AC2F-61E10E8E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B0E86-4E1D-438C-AE28-14D3B233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8CCC9-0C44-48E0-A139-FC3841E84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DFC53-4773-4D3A-B099-F211D8D8B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493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4D7C-B48A-46DD-9184-F276CEE62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A6F35-388B-446F-B56F-D1A13A00E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41423-EA05-41DD-914D-75FE38F6C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6E23E-BBB5-4224-AE3F-20C3190B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F0C3A-C565-4386-8F9B-DA355D4CD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703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22C41-09E7-498B-BE66-C9B2435DF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FAA5A-2244-4909-82BD-71DE1F12C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E2F23-58E5-41B1-9E4F-B3F1F7F23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524A5-337F-479E-A5DA-675A57505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03AD3-D519-414F-A3C7-872630F8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803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99C8C-AB7E-4531-9E03-FE0F170F5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6A985-0163-4722-9659-193677655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9491F-1173-409A-B4CA-184C82A4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5D8E5-64F5-4EA8-8A5D-EB8F1507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EDF34-45DC-4C59-8D8E-EDF1A0BA4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4640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67ADF-4C1C-4063-9AA2-DEE041C39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1840D-DDF3-4BDC-AEB9-45B006AF9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6F34F-5DBB-4A2D-884A-7AF965EE4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838AE-9949-4E5B-9B3A-38345E22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3BD01-49B3-4F75-BF07-9048EC54A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833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760E2-B084-456D-89C5-390F6DE69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90239-7952-4CC2-8A91-CE51090B8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680D8-6548-4B5E-94C3-534B8175F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2B5FD-3584-4203-9704-238DADF1E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64298-BE00-4CE3-BD99-591FF7248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6B744-061C-4772-B9B4-7D107B17C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100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A8CD4-4023-4D7A-8FC9-093BE809C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803A9-64A8-4D38-A3A8-66B7B129F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D81A6-AF7C-423C-9F98-B285F9CA9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1C845-B4EE-49CC-9608-DD4040843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3DFAC0-E142-4E8D-A6C8-2C681D59D4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6F2AD0-F0E8-4B70-B4B8-50C0F5EC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27E2BE-23FE-4F8B-83AE-416B1F82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D60FAA-4216-48C1-BD43-D51B5C33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2456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EBA84-4CD9-41AA-8AD2-208D88383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75499-ED37-42FE-8AA3-C2F87B185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5C497-68E8-4162-98D6-8B1C05FB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4F1AB-3027-4244-B699-41998FFD2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773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136400-00E8-419B-A4E6-30EC29D6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245D9A-0883-43A6-B40B-37C1C8092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68BDD-AAFE-493F-8828-504814F07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957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EEFCB-C1DE-455C-B98E-8B32BC8E5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4860A-59DD-49DE-9470-1C3941C8A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75D25F-7652-4FC0-9E7F-D578649F6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3E8E4-7760-464F-ABEC-E5BCE52A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0AD04-EA31-479F-817C-F3365851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FB8A-429F-4181-A1D0-1B47216B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5555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38211-F78E-4C50-89D7-10C57A61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DE2710-BDBB-4458-BE14-5A692560BF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DDE2B2-948B-41FF-BF5A-10E445057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BCFFE-D0B7-416F-9815-CF842825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4ACF0-36F0-427B-8188-A0FFCAD42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55C17-B4FB-4BCF-938B-FAEEF9FC6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328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65BA39-CA71-4E82-B821-183AAD908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C8A53-5578-4A68-B13A-4B27B9373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2E68B-00BF-45AF-A1F2-97530B8B8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5DC5-15A1-4260-9B27-5EB124EBEA99}" type="datetimeFigureOut">
              <a:rPr lang="en-IE" smtClean="0"/>
              <a:t>10/07/2018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0E686-0188-4B86-B338-EC79B1F868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524D4-5E1C-4C1C-9316-845D0D80D8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91A0-B6EF-495B-8B35-A302F6A6949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90873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7" name="Rectangle 96">
            <a:extLst>
              <a:ext uri="{FF2B5EF4-FFF2-40B4-BE49-F238E27FC236}">
                <a16:creationId xmlns:a16="http://schemas.microsoft.com/office/drawing/2014/main" id="{B558F58E-93BA-44A3-BCDA-585AFF2E4F3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CFD508-67BA-4B48-804A-E3B9DE8202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82" r="20218"/>
          <a:stretch/>
        </p:blipFill>
        <p:spPr>
          <a:xfrm>
            <a:off x="5913123" y="10"/>
            <a:ext cx="6278877" cy="6857990"/>
          </a:xfrm>
          <a:custGeom>
            <a:avLst/>
            <a:gdLst>
              <a:gd name="connsiteX0" fmla="*/ 45571 w 6278877"/>
              <a:gd name="connsiteY0" fmla="*/ 0 h 6858000"/>
              <a:gd name="connsiteX1" fmla="*/ 6278877 w 6278877"/>
              <a:gd name="connsiteY1" fmla="*/ 0 h 6858000"/>
              <a:gd name="connsiteX2" fmla="*/ 6278877 w 6278877"/>
              <a:gd name="connsiteY2" fmla="*/ 6858000 h 6858000"/>
              <a:gd name="connsiteX3" fmla="*/ 3292307 w 6278877"/>
              <a:gd name="connsiteY3" fmla="*/ 6858000 h 6858000"/>
              <a:gd name="connsiteX4" fmla="*/ 3181525 w 6278877"/>
              <a:gd name="connsiteY4" fmla="*/ 6786980 h 6858000"/>
              <a:gd name="connsiteX5" fmla="*/ 0 w 6278877"/>
              <a:gd name="connsiteY5" fmla="*/ 803252 h 6858000"/>
              <a:gd name="connsiteX6" fmla="*/ 37255 w 6278877"/>
              <a:gd name="connsiteY6" fmla="*/ 654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7" h="6858000">
                <a:moveTo>
                  <a:pt x="45571" y="0"/>
                </a:moveTo>
                <a:lnTo>
                  <a:pt x="6278877" y="0"/>
                </a:lnTo>
                <a:lnTo>
                  <a:pt x="6278877" y="6858000"/>
                </a:lnTo>
                <a:lnTo>
                  <a:pt x="3292307" y="6858000"/>
                </a:lnTo>
                <a:lnTo>
                  <a:pt x="3181525" y="6786980"/>
                </a:lnTo>
                <a:cubicBezTo>
                  <a:pt x="1262020" y="5490189"/>
                  <a:pt x="0" y="3294101"/>
                  <a:pt x="0" y="803252"/>
                </a:cubicBezTo>
                <a:cubicBezTo>
                  <a:pt x="0" y="554167"/>
                  <a:pt x="12619" y="308030"/>
                  <a:pt x="37255" y="65445"/>
                </a:cubicBezTo>
                <a:close/>
              </a:path>
            </a:pathLst>
          </a:custGeom>
        </p:spPr>
      </p:pic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BCD0BBC1-A7D4-445D-98AC-95A6A45D8EB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58DC6331-B4FC-4985-AA64-DBCCC3EF0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913" y="5893860"/>
            <a:ext cx="1306909" cy="8572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96DD65-4B7B-419D-9DDD-C66EFC2CE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320" y="2631125"/>
            <a:ext cx="4983480" cy="2397443"/>
          </a:xfrm>
        </p:spPr>
        <p:txBody>
          <a:bodyPr anchor="t">
            <a:normAutofit/>
          </a:bodyPr>
          <a:lstStyle/>
          <a:p>
            <a:pPr algn="l"/>
            <a:r>
              <a:rPr lang="en-IE" dirty="0">
                <a:latin typeface="Comic Sans MS" panose="030F0702030302020204" pitchFamily="66" charset="0"/>
              </a:rPr>
              <a:t>Research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244F28-EDC6-432B-B274-8CB99FF5D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20" y="487681"/>
            <a:ext cx="4983480" cy="1499975"/>
          </a:xfrm>
        </p:spPr>
        <p:txBody>
          <a:bodyPr anchor="b">
            <a:normAutofit/>
          </a:bodyPr>
          <a:lstStyle/>
          <a:p>
            <a:pPr algn="l"/>
            <a:r>
              <a:rPr lang="en-IE" dirty="0">
                <a:latin typeface="Comic Sans MS" panose="030F0702030302020204" pitchFamily="66" charset="0"/>
              </a:rPr>
              <a:t>Historical Studies</a:t>
            </a:r>
          </a:p>
          <a:p>
            <a:pPr algn="l"/>
            <a:r>
              <a:rPr lang="en-IE" dirty="0">
                <a:latin typeface="Comic Sans MS" panose="030F0702030302020204" pitchFamily="66" charset="0"/>
              </a:rPr>
              <a:t>4N3306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0A0B6967-8AFA-4A3A-9F89-952525E493E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9914" y="5893860"/>
            <a:ext cx="1306909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76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F1FEE-C3C1-489D-8ED2-3235D1513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474" y="640081"/>
            <a:ext cx="3693445" cy="379348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Primary or Secondary?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13DAF-7D98-467E-8F85-73FEE3C6A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8473" y="4571999"/>
            <a:ext cx="3693446" cy="164592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Barack Obama’s autobiography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542A59-ACED-4D90-B7CE-33E45A5FEF6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3" r="-2" b="38572"/>
          <a:stretch/>
        </p:blipFill>
        <p:spPr>
          <a:xfrm>
            <a:off x="815807" y="804672"/>
            <a:ext cx="5934456" cy="524865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16002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237F4-9A49-4D75-BF0E-06E05ADDD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474" y="640081"/>
            <a:ext cx="3693445" cy="379348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Primary or Secondary?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6F13E-7440-47C6-A853-22BC2DDB5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8473" y="4571999"/>
            <a:ext cx="3693446" cy="164592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A biography of Abraham Lincoln written by Benjamin P. Thomas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00BEAB-512B-48BE-BF22-14D80181BBFB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52" r="1" b="28102"/>
          <a:stretch/>
        </p:blipFill>
        <p:spPr>
          <a:xfrm>
            <a:off x="815807" y="804672"/>
            <a:ext cx="5934456" cy="524865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735513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question">
            <a:extLst>
              <a:ext uri="{FF2B5EF4-FFF2-40B4-BE49-F238E27FC236}">
                <a16:creationId xmlns:a16="http://schemas.microsoft.com/office/drawing/2014/main" id="{9A26B766-A200-413A-8A20-7CA59DC86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23" y="717453"/>
            <a:ext cx="5472332" cy="54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7F9BDA-702A-43A2-A313-CA8748C39084}"/>
              </a:ext>
            </a:extLst>
          </p:cNvPr>
          <p:cNvSpPr txBox="1"/>
          <p:nvPr/>
        </p:nvSpPr>
        <p:spPr>
          <a:xfrm>
            <a:off x="6414868" y="1688123"/>
            <a:ext cx="433284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9600" dirty="0">
                <a:latin typeface="Comic Sans MS" panose="030F0702030302020204" pitchFamily="66" charset="0"/>
              </a:rPr>
              <a:t>Quiz Time</a:t>
            </a:r>
          </a:p>
          <a:p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33D890-7DF3-4D8C-9E70-571DB956615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9123" y="6000750"/>
            <a:ext cx="1306909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353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B7820-F2B3-48E7-B8A6-C4B2EB4A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en-IE" dirty="0">
                <a:solidFill>
                  <a:schemeClr val="bg1"/>
                </a:solidFill>
                <a:latin typeface="Comic Sans MS" panose="030F0702030302020204" pitchFamily="66" charset="0"/>
              </a:rPr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65E26-9F6B-412E-B10D-7DC656B41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On what dates did the 1916 rising start and end?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What was the aim of the rising?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What were the causes of the 1916 rising?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What buildings were taken over during the 1916 rising?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Why did the 1916 rising start a day later than planned?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What groups took part in the rising on both the Irish and British sides?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How many people died during the rising?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What does the 1916 proclamation say?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How did the 1916 rising end?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IE" dirty="0">
                <a:latin typeface="Comic Sans MS" panose="030F0702030302020204" pitchFamily="66" charset="0"/>
              </a:rPr>
              <a:t>What were </a:t>
            </a:r>
            <a:r>
              <a:rPr lang="en-IE">
                <a:latin typeface="Comic Sans MS" panose="030F0702030302020204" pitchFamily="66" charset="0"/>
              </a:rPr>
              <a:t>the lasting effects </a:t>
            </a:r>
            <a:r>
              <a:rPr lang="en-IE" dirty="0">
                <a:latin typeface="Comic Sans MS" panose="030F0702030302020204" pitchFamily="66" charset="0"/>
              </a:rPr>
              <a:t>of the 1916 rising?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E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E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E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E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E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E" dirty="0"/>
          </a:p>
          <a:p>
            <a:pPr marL="514350" indent="-514350">
              <a:buAutoNum type="arabicPeriod"/>
            </a:pPr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2E7FBB-E934-4E21-BD19-B8100E93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00345" y="5883275"/>
            <a:ext cx="1306909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40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B66F6E8-4D4A-4907-940A-774703A2D0F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16005" y="5367908"/>
            <a:ext cx="3175996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F1F5A56-E82B-4FD5-9025-B72896FFBB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7262" y="5367908"/>
            <a:ext cx="9566296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7BD47A-8502-4E75-AE60-3CAFA9718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9884"/>
            <a:ext cx="8078342" cy="1096331"/>
          </a:xfrm>
        </p:spPr>
        <p:txBody>
          <a:bodyPr>
            <a:normAutofit/>
          </a:bodyPr>
          <a:lstStyle/>
          <a:p>
            <a:r>
              <a:rPr lang="en-IE" sz="3400"/>
              <a:t>Research is asking a question and finding an answer</a:t>
            </a:r>
          </a:p>
        </p:txBody>
      </p:sp>
      <p:graphicFrame>
        <p:nvGraphicFramePr>
          <p:cNvPr id="27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576749"/>
              </p:ext>
            </p:extLst>
          </p:nvPr>
        </p:nvGraphicFramePr>
        <p:xfrm>
          <a:off x="838200" y="643467"/>
          <a:ext cx="10515600" cy="408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6904FCCE-2884-4CB5-B91D-D81A8058B4EF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00345" y="5768965"/>
            <a:ext cx="1306909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15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481200-3BB2-4CA3-9D54-1077F6F7653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E11B55-2FE7-45E3-94DD-C864D7399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166" y="498486"/>
            <a:ext cx="5113885" cy="5502264"/>
          </a:xfrm>
        </p:spPr>
        <p:txBody>
          <a:bodyPr>
            <a:normAutofit/>
          </a:bodyPr>
          <a:lstStyle/>
          <a:p>
            <a:r>
              <a:rPr lang="en-IE" sz="5400" dirty="0">
                <a:latin typeface="Comic Sans MS" panose="030F0702030302020204" pitchFamily="66" charset="0"/>
              </a:rPr>
              <a:t>Research gives us information about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770212"/>
              </p:ext>
            </p:extLst>
          </p:nvPr>
        </p:nvGraphicFramePr>
        <p:xfrm>
          <a:off x="6739477" y="642937"/>
          <a:ext cx="6269037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82864996-D1DB-4CF3-9A95-6C4ABAA267E4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tx2">
                <a:lumMod val="40000"/>
                <a:lumOff val="6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613" y="6000750"/>
            <a:ext cx="1306909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0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B66F6E8-4D4A-4907-940A-774703A2D0F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16005" y="5367908"/>
            <a:ext cx="3175996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8F1F5A56-E82B-4FD5-9025-B72896FFBB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7262" y="5367908"/>
            <a:ext cx="9566296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A picture containing text, whiteboard&#10;&#10;Description generated with high confidence">
            <a:extLst>
              <a:ext uri="{FF2B5EF4-FFF2-40B4-BE49-F238E27FC236}">
                <a16:creationId xmlns:a16="http://schemas.microsoft.com/office/drawing/2014/main" id="{0315D841-132D-41BD-A941-00378B8C5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5140" y="5648243"/>
            <a:ext cx="1310754" cy="8596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DDCACC-C4F0-4028-A095-A9558B70E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9884"/>
            <a:ext cx="8078342" cy="1096331"/>
          </a:xfrm>
        </p:spPr>
        <p:txBody>
          <a:bodyPr>
            <a:normAutofit/>
          </a:bodyPr>
          <a:lstStyle/>
          <a:p>
            <a:r>
              <a:rPr lang="en-IE"/>
              <a:t>Primary Source</a:t>
            </a:r>
            <a:endParaRPr lang="en-IE" dirty="0"/>
          </a:p>
        </p:txBody>
      </p:sp>
      <p:graphicFrame>
        <p:nvGraphicFramePr>
          <p:cNvPr id="14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917597"/>
              </p:ext>
            </p:extLst>
          </p:nvPr>
        </p:nvGraphicFramePr>
        <p:xfrm>
          <a:off x="838200" y="643467"/>
          <a:ext cx="10515600" cy="408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20271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B66F6E8-4D4A-4907-940A-774703A2D0F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16005" y="5367908"/>
            <a:ext cx="3175996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F1F5A56-E82B-4FD5-9025-B72896FFBB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7262" y="5367908"/>
            <a:ext cx="9566296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E8DF6A-04F1-46AD-8C86-D6209A1A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9884"/>
            <a:ext cx="8078342" cy="1096331"/>
          </a:xfrm>
        </p:spPr>
        <p:txBody>
          <a:bodyPr>
            <a:normAutofit/>
          </a:bodyPr>
          <a:lstStyle/>
          <a:p>
            <a:r>
              <a:rPr lang="en-IE" dirty="0"/>
              <a:t>Secondary Source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940453"/>
              </p:ext>
            </p:extLst>
          </p:nvPr>
        </p:nvGraphicFramePr>
        <p:xfrm>
          <a:off x="838200" y="643467"/>
          <a:ext cx="10515600" cy="408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7D6914B-9311-4C2D-989B-DE02F4CBBF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15140" y="5766604"/>
            <a:ext cx="131075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77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E51D6-D266-45E5-8EA1-8D3BCBC29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474" y="640081"/>
            <a:ext cx="3693445" cy="379348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Primary or Secondary?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E8188-9704-4057-93B2-D3DEF29CA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8473" y="4571999"/>
            <a:ext cx="3693446" cy="164592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Martin Luther King’s ‘I have a dream’ speech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772C5C-6B4C-4F86-8F7F-E81678E0321D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r="24850"/>
          <a:stretch/>
        </p:blipFill>
        <p:spPr>
          <a:xfrm>
            <a:off x="815807" y="804672"/>
            <a:ext cx="5934456" cy="524865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6761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E28A5-9DC9-4278-B057-0F4A12400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474" y="640081"/>
            <a:ext cx="3693445" cy="379348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Primary or Secondary?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36352-1A5D-448B-8D60-451C80494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8473" y="4571999"/>
            <a:ext cx="3693446" cy="164592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An encyclopaedia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A0B337-BAF9-427A-929D-2EFC41B796DD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65" r="7066"/>
          <a:stretch/>
        </p:blipFill>
        <p:spPr>
          <a:xfrm>
            <a:off x="815807" y="804672"/>
            <a:ext cx="5934456" cy="524865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898285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CEEE3-AA7D-4F0B-A651-C03240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474" y="640081"/>
            <a:ext cx="3693445" cy="379348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Primary or Secondary?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F501F-1D61-4E28-A33B-D5B118EA0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8473" y="4571999"/>
            <a:ext cx="3693446" cy="164592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History book about Ireland written in 2005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mage result for the transformation of ireland diarmaid ferriter">
            <a:extLst>
              <a:ext uri="{FF2B5EF4-FFF2-40B4-BE49-F238E27FC236}">
                <a16:creationId xmlns:a16="http://schemas.microsoft.com/office/drawing/2014/main" id="{F1AF7A38-900E-4261-AD78-CF0A7EF2BEDB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30" r="-2" b="10359"/>
          <a:stretch/>
        </p:blipFill>
        <p:spPr bwMode="auto">
          <a:xfrm>
            <a:off x="815807" y="804672"/>
            <a:ext cx="5934456" cy="5248656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3680007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A60AD-54F8-490D-A64A-E17094B13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474" y="640081"/>
            <a:ext cx="3693445" cy="379348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Primary or Secondary?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72A50-14B6-4B2C-9ADE-108535AE4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8473" y="4571999"/>
            <a:ext cx="3693446" cy="164592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The diary of Anne Frank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D3922A-2D03-4A6D-973D-DED9D74687EB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85" r="2" b="35386"/>
          <a:stretch/>
        </p:blipFill>
        <p:spPr>
          <a:xfrm>
            <a:off x="815807" y="804672"/>
            <a:ext cx="5934456" cy="524865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81743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Widescreen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Office Theme</vt:lpstr>
      <vt:lpstr>Research </vt:lpstr>
      <vt:lpstr>Research is asking a question and finding an answer</vt:lpstr>
      <vt:lpstr>Research gives us information about</vt:lpstr>
      <vt:lpstr>Primary Source</vt:lpstr>
      <vt:lpstr>Secondary Source</vt:lpstr>
      <vt:lpstr>Primary or Secondary?</vt:lpstr>
      <vt:lpstr>Primary or Secondary?</vt:lpstr>
      <vt:lpstr>Primary or Secondary?</vt:lpstr>
      <vt:lpstr>Primary or Secondary?</vt:lpstr>
      <vt:lpstr>Primary or Secondary?</vt:lpstr>
      <vt:lpstr>Primary or Secondary?</vt:lpstr>
      <vt:lpstr>PowerPoint Presentation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</dc:title>
  <dc:creator>Ciara Byrne</dc:creator>
  <cp:lastModifiedBy>Ciara Byrne</cp:lastModifiedBy>
  <cp:revision>2</cp:revision>
  <dcterms:created xsi:type="dcterms:W3CDTF">2018-07-10T15:00:59Z</dcterms:created>
  <dcterms:modified xsi:type="dcterms:W3CDTF">2018-07-10T15:01:46Z</dcterms:modified>
</cp:coreProperties>
</file>